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theme/theme2.xml" ContentType="application/vnd.openxmlformats-officedocument.theme+xml"/>
  <Override PartName="/ppt/media/image8.jpeg" ContentType="image/jpeg"/>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media/image14.jpeg" ContentType="image/jpeg"/>
  <Override PartName="/ppt/media/image15.jpeg" ContentType="image/jpeg"/>
  <Override PartName="/ppt/media/image16.jpeg" ContentType="image/jpeg"/>
  <Override PartName="/ppt/media/image17.jpeg" ContentType="image/jpeg"/>
  <Override PartName="/ppt/media/image18.jpeg" ContentType="image/jpeg"/>
  <Override PartName="/ppt/media/image19.jpeg" ContentType="image/jpeg"/>
  <Override PartName="/ppt/media/image20.jpeg" ContentType="image/jpeg"/>
  <Override PartName="/ppt/media/image21.jpeg" ContentType="image/jpeg"/>
  <Override PartName="/ppt/media/image22.jpeg" ContentType="image/jpeg"/>
  <Override PartName="/ppt/media/image2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E0F2"/>
          </a:solidFill>
        </a:fill>
      </a:tcStyle>
    </a:wholeTbl>
    <a:band2H>
      <a:tcTxStyle b="def" i="def"/>
      <a:tcStyle>
        <a:tcBdr/>
        <a:fill>
          <a:solidFill>
            <a:srgbClr val="E6F0F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345" name="Shape 345"/>
          <p:cNvSpPr/>
          <p:nvPr>
            <p:ph type="sldImg"/>
          </p:nvPr>
        </p:nvSpPr>
        <p:spPr>
          <a:xfrm>
            <a:off x="1143000" y="685800"/>
            <a:ext cx="4572000" cy="3429000"/>
          </a:xfrm>
          <a:prstGeom prst="rect">
            <a:avLst/>
          </a:prstGeom>
        </p:spPr>
        <p:txBody>
          <a:bodyPr/>
          <a:lstStyle/>
          <a:p>
            <a:pPr/>
          </a:p>
        </p:txBody>
      </p:sp>
      <p:sp>
        <p:nvSpPr>
          <p:cNvPr id="346" name="Shape 34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eg"/></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12" name="标题文本"/>
          <p:cNvSpPr txBox="1"/>
          <p:nvPr>
            <p:ph type="title"/>
          </p:nvPr>
        </p:nvSpPr>
        <p:spPr>
          <a:prstGeom prst="rect">
            <a:avLst/>
          </a:prstGeom>
        </p:spPr>
        <p:txBody>
          <a:bodyPr/>
          <a:lstStyle/>
          <a:p>
            <a:pPr/>
            <a:r>
              <a:t>标题文本</a:t>
            </a:r>
          </a:p>
        </p:txBody>
      </p:sp>
      <p:sp>
        <p:nvSpPr>
          <p:cNvPr id="13"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100" name="ppt模板-02.jpg" descr="ppt模板-02.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101" name="标题文本"/>
          <p:cNvSpPr txBox="1"/>
          <p:nvPr>
            <p:ph type="title"/>
          </p:nvPr>
        </p:nvSpPr>
        <p:spPr>
          <a:prstGeom prst="rect">
            <a:avLst/>
          </a:prstGeom>
        </p:spPr>
        <p:txBody>
          <a:bodyPr/>
          <a:lstStyle/>
          <a:p>
            <a:pPr/>
            <a:r>
              <a:t>标题文本</a:t>
            </a:r>
          </a:p>
        </p:txBody>
      </p:sp>
      <p:sp>
        <p:nvSpPr>
          <p:cNvPr id="102"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0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110" name="image.png" descr="image.png"/>
          <p:cNvPicPr>
            <a:picLocks noChangeAspect="1"/>
          </p:cNvPicPr>
          <p:nvPr/>
        </p:nvPicPr>
        <p:blipFill>
          <a:blip r:embed="rId2">
            <a:extLst/>
          </a:blip>
          <a:stretch>
            <a:fillRect/>
          </a:stretch>
        </p:blipFill>
        <p:spPr>
          <a:xfrm>
            <a:off x="0" y="3175"/>
            <a:ext cx="9144000" cy="1339850"/>
          </a:xfrm>
          <a:prstGeom prst="rect">
            <a:avLst/>
          </a:prstGeom>
          <a:ln w="12700">
            <a:miter lim="400000"/>
          </a:ln>
        </p:spPr>
      </p:pic>
      <p:pic>
        <p:nvPicPr>
          <p:cNvPr id="111" name="C:\Documents and Settings\guoliang_liu\桌面\中国移动通信logo.png" descr="C:\Documents and Settings\guoliang_liu\桌面\中国移动通信logo.png"/>
          <p:cNvPicPr>
            <a:picLocks noChangeAspect="1"/>
          </p:cNvPicPr>
          <p:nvPr/>
        </p:nvPicPr>
        <p:blipFill>
          <a:blip r:embed="rId3">
            <a:extLst/>
          </a:blip>
          <a:stretch>
            <a:fillRect/>
          </a:stretch>
        </p:blipFill>
        <p:spPr>
          <a:xfrm>
            <a:off x="8007350" y="90486"/>
            <a:ext cx="1101725" cy="385765"/>
          </a:xfrm>
          <a:prstGeom prst="rect">
            <a:avLst/>
          </a:prstGeom>
          <a:ln w="12700">
            <a:miter lim="400000"/>
          </a:ln>
        </p:spPr>
      </p:pic>
      <p:sp>
        <p:nvSpPr>
          <p:cNvPr id="112" name="标题文本"/>
          <p:cNvSpPr txBox="1"/>
          <p:nvPr>
            <p:ph type="title"/>
          </p:nvPr>
        </p:nvSpPr>
        <p:spPr>
          <a:prstGeom prst="rect">
            <a:avLst/>
          </a:prstGeom>
        </p:spPr>
        <p:txBody>
          <a:bodyPr/>
          <a:lstStyle/>
          <a:p>
            <a:pPr/>
            <a:r>
              <a:t>标题文本</a:t>
            </a:r>
          </a:p>
        </p:txBody>
      </p:sp>
      <p:sp>
        <p:nvSpPr>
          <p:cNvPr id="113"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1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121" name="image.png" descr="image.png"/>
          <p:cNvPicPr>
            <a:picLocks noChangeAspect="1"/>
          </p:cNvPicPr>
          <p:nvPr/>
        </p:nvPicPr>
        <p:blipFill>
          <a:blip r:embed="rId2">
            <a:extLst/>
          </a:blip>
          <a:stretch>
            <a:fillRect/>
          </a:stretch>
        </p:blipFill>
        <p:spPr>
          <a:xfrm>
            <a:off x="0" y="3175"/>
            <a:ext cx="9144000" cy="1339850"/>
          </a:xfrm>
          <a:prstGeom prst="rect">
            <a:avLst/>
          </a:prstGeom>
          <a:ln w="12700">
            <a:miter lim="400000"/>
          </a:ln>
        </p:spPr>
      </p:pic>
      <p:pic>
        <p:nvPicPr>
          <p:cNvPr id="122" name="C:\Documents and Settings\guoliang_liu\桌面\中国移动通信logo.png" descr="C:\Documents and Settings\guoliang_liu\桌面\中国移动通信logo.png"/>
          <p:cNvPicPr>
            <a:picLocks noChangeAspect="1"/>
          </p:cNvPicPr>
          <p:nvPr/>
        </p:nvPicPr>
        <p:blipFill>
          <a:blip r:embed="rId3">
            <a:extLst/>
          </a:blip>
          <a:stretch>
            <a:fillRect/>
          </a:stretch>
        </p:blipFill>
        <p:spPr>
          <a:xfrm>
            <a:off x="8007350" y="90486"/>
            <a:ext cx="1101725" cy="385765"/>
          </a:xfrm>
          <a:prstGeom prst="rect">
            <a:avLst/>
          </a:prstGeom>
          <a:ln w="12700">
            <a:miter lim="400000"/>
          </a:ln>
        </p:spPr>
      </p:pic>
      <p:sp>
        <p:nvSpPr>
          <p:cNvPr id="123" name="标题文本"/>
          <p:cNvSpPr txBox="1"/>
          <p:nvPr>
            <p:ph type="title"/>
          </p:nvPr>
        </p:nvSpPr>
        <p:spPr>
          <a:prstGeom prst="rect">
            <a:avLst/>
          </a:prstGeom>
        </p:spPr>
        <p:txBody>
          <a:bodyPr/>
          <a:lstStyle/>
          <a:p>
            <a:pPr/>
            <a:r>
              <a:t>标题文本</a:t>
            </a:r>
          </a:p>
        </p:txBody>
      </p:sp>
      <p:sp>
        <p:nvSpPr>
          <p:cNvPr id="124"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25"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132" name="image.png" descr="image.png"/>
          <p:cNvPicPr>
            <a:picLocks noChangeAspect="1"/>
          </p:cNvPicPr>
          <p:nvPr/>
        </p:nvPicPr>
        <p:blipFill>
          <a:blip r:embed="rId2">
            <a:extLst/>
          </a:blip>
          <a:stretch>
            <a:fillRect/>
          </a:stretch>
        </p:blipFill>
        <p:spPr>
          <a:xfrm>
            <a:off x="0" y="3175"/>
            <a:ext cx="9144000" cy="1339850"/>
          </a:xfrm>
          <a:prstGeom prst="rect">
            <a:avLst/>
          </a:prstGeom>
          <a:ln w="12700">
            <a:miter lim="400000"/>
          </a:ln>
        </p:spPr>
      </p:pic>
      <p:pic>
        <p:nvPicPr>
          <p:cNvPr id="133" name="C:\Documents and Settings\guoliang_liu\桌面\中国移动通信logo.png" descr="C:\Documents and Settings\guoliang_liu\桌面\中国移动通信logo.png"/>
          <p:cNvPicPr>
            <a:picLocks noChangeAspect="1"/>
          </p:cNvPicPr>
          <p:nvPr/>
        </p:nvPicPr>
        <p:blipFill>
          <a:blip r:embed="rId3">
            <a:extLst/>
          </a:blip>
          <a:stretch>
            <a:fillRect/>
          </a:stretch>
        </p:blipFill>
        <p:spPr>
          <a:xfrm>
            <a:off x="8007350" y="90486"/>
            <a:ext cx="1101725" cy="385765"/>
          </a:xfrm>
          <a:prstGeom prst="rect">
            <a:avLst/>
          </a:prstGeom>
          <a:ln w="12700">
            <a:miter lim="400000"/>
          </a:ln>
        </p:spPr>
      </p:pic>
      <p:sp>
        <p:nvSpPr>
          <p:cNvPr id="134" name="标题文本"/>
          <p:cNvSpPr txBox="1"/>
          <p:nvPr>
            <p:ph type="title"/>
          </p:nvPr>
        </p:nvSpPr>
        <p:spPr>
          <a:prstGeom prst="rect">
            <a:avLst/>
          </a:prstGeom>
        </p:spPr>
        <p:txBody>
          <a:bodyPr/>
          <a:lstStyle/>
          <a:p>
            <a:pPr/>
            <a:r>
              <a:t>标题文本</a:t>
            </a:r>
          </a:p>
        </p:txBody>
      </p:sp>
      <p:sp>
        <p:nvSpPr>
          <p:cNvPr id="135"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36"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143" name="image.png" descr="image.png"/>
          <p:cNvPicPr>
            <a:picLocks noChangeAspect="1"/>
          </p:cNvPicPr>
          <p:nvPr/>
        </p:nvPicPr>
        <p:blipFill>
          <a:blip r:embed="rId2">
            <a:extLst/>
          </a:blip>
          <a:stretch>
            <a:fillRect/>
          </a:stretch>
        </p:blipFill>
        <p:spPr>
          <a:xfrm>
            <a:off x="0" y="3175"/>
            <a:ext cx="9144000" cy="1339850"/>
          </a:xfrm>
          <a:prstGeom prst="rect">
            <a:avLst/>
          </a:prstGeom>
          <a:ln w="12700">
            <a:miter lim="400000"/>
          </a:ln>
        </p:spPr>
      </p:pic>
      <p:pic>
        <p:nvPicPr>
          <p:cNvPr id="144" name="C:\Documents and Settings\guoliang_liu\桌面\中国移动通信logo.png" descr="C:\Documents and Settings\guoliang_liu\桌面\中国移动通信logo.png"/>
          <p:cNvPicPr>
            <a:picLocks noChangeAspect="1"/>
          </p:cNvPicPr>
          <p:nvPr/>
        </p:nvPicPr>
        <p:blipFill>
          <a:blip r:embed="rId3">
            <a:extLst/>
          </a:blip>
          <a:stretch>
            <a:fillRect/>
          </a:stretch>
        </p:blipFill>
        <p:spPr>
          <a:xfrm>
            <a:off x="8007350" y="90486"/>
            <a:ext cx="1101725" cy="385765"/>
          </a:xfrm>
          <a:prstGeom prst="rect">
            <a:avLst/>
          </a:prstGeom>
          <a:ln w="12700">
            <a:miter lim="400000"/>
          </a:ln>
        </p:spPr>
      </p:pic>
      <p:sp>
        <p:nvSpPr>
          <p:cNvPr id="145" name="标题文本"/>
          <p:cNvSpPr txBox="1"/>
          <p:nvPr>
            <p:ph type="title"/>
          </p:nvPr>
        </p:nvSpPr>
        <p:spPr>
          <a:prstGeom prst="rect">
            <a:avLst/>
          </a:prstGeom>
        </p:spPr>
        <p:txBody>
          <a:bodyPr/>
          <a:lstStyle/>
          <a:p>
            <a:pPr/>
            <a:r>
              <a:t>标题文本</a:t>
            </a:r>
          </a:p>
        </p:txBody>
      </p:sp>
      <p:sp>
        <p:nvSpPr>
          <p:cNvPr id="146"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47" name="幻灯片编号"/>
          <p:cNvSpPr txBox="1"/>
          <p:nvPr>
            <p:ph type="sldNum" sz="quarter" idx="2"/>
          </p:nvPr>
        </p:nvSpPr>
        <p:spPr>
          <a:xfrm>
            <a:off x="8772071" y="6404293"/>
            <a:ext cx="263980" cy="269239"/>
          </a:xfrm>
          <a:prstGeom prst="rect">
            <a:avLst/>
          </a:prstGeom>
        </p:spPr>
        <p:txBody>
          <a:bodyPr/>
          <a:lstStyle>
            <a:lvl1pPr>
              <a:defRPr u="sng"/>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154" name="image.png" descr="image.png"/>
          <p:cNvPicPr>
            <a:picLocks noChangeAspect="1"/>
          </p:cNvPicPr>
          <p:nvPr/>
        </p:nvPicPr>
        <p:blipFill>
          <a:blip r:embed="rId2">
            <a:extLst/>
          </a:blip>
          <a:stretch>
            <a:fillRect/>
          </a:stretch>
        </p:blipFill>
        <p:spPr>
          <a:xfrm>
            <a:off x="0" y="3175"/>
            <a:ext cx="9144000" cy="1339850"/>
          </a:xfrm>
          <a:prstGeom prst="rect">
            <a:avLst/>
          </a:prstGeom>
          <a:ln w="12700">
            <a:miter lim="400000"/>
          </a:ln>
        </p:spPr>
      </p:pic>
      <p:pic>
        <p:nvPicPr>
          <p:cNvPr id="155" name="C:\Documents and Settings\guoliang_liu\桌面\中国移动通信logo.png" descr="C:\Documents and Settings\guoliang_liu\桌面\中国移动通信logo.png"/>
          <p:cNvPicPr>
            <a:picLocks noChangeAspect="1"/>
          </p:cNvPicPr>
          <p:nvPr/>
        </p:nvPicPr>
        <p:blipFill>
          <a:blip r:embed="rId3">
            <a:extLst/>
          </a:blip>
          <a:stretch>
            <a:fillRect/>
          </a:stretch>
        </p:blipFill>
        <p:spPr>
          <a:xfrm>
            <a:off x="8007350" y="90486"/>
            <a:ext cx="1101725" cy="385765"/>
          </a:xfrm>
          <a:prstGeom prst="rect">
            <a:avLst/>
          </a:prstGeom>
          <a:ln w="12700">
            <a:miter lim="400000"/>
          </a:ln>
        </p:spPr>
      </p:pic>
      <p:sp>
        <p:nvSpPr>
          <p:cNvPr id="156" name="标题文本"/>
          <p:cNvSpPr txBox="1"/>
          <p:nvPr>
            <p:ph type="title"/>
          </p:nvPr>
        </p:nvSpPr>
        <p:spPr>
          <a:prstGeom prst="rect">
            <a:avLst/>
          </a:prstGeom>
        </p:spPr>
        <p:txBody>
          <a:bodyPr/>
          <a:lstStyle/>
          <a:p>
            <a:pPr/>
            <a:r>
              <a:t>标题文本</a:t>
            </a:r>
          </a:p>
        </p:txBody>
      </p:sp>
      <p:sp>
        <p:nvSpPr>
          <p:cNvPr id="15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58"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165" name="image.png" descr="image.png"/>
          <p:cNvPicPr>
            <a:picLocks noChangeAspect="1"/>
          </p:cNvPicPr>
          <p:nvPr/>
        </p:nvPicPr>
        <p:blipFill>
          <a:blip r:embed="rId2">
            <a:extLst/>
          </a:blip>
          <a:stretch>
            <a:fillRect/>
          </a:stretch>
        </p:blipFill>
        <p:spPr>
          <a:xfrm>
            <a:off x="0" y="3175"/>
            <a:ext cx="9144000" cy="1339850"/>
          </a:xfrm>
          <a:prstGeom prst="rect">
            <a:avLst/>
          </a:prstGeom>
          <a:ln w="12700">
            <a:miter lim="400000"/>
          </a:ln>
        </p:spPr>
      </p:pic>
      <p:pic>
        <p:nvPicPr>
          <p:cNvPr id="166" name="C:\Documents and Settings\guoliang_liu\桌面\中国移动通信logo.png" descr="C:\Documents and Settings\guoliang_liu\桌面\中国移动通信logo.png"/>
          <p:cNvPicPr>
            <a:picLocks noChangeAspect="1"/>
          </p:cNvPicPr>
          <p:nvPr/>
        </p:nvPicPr>
        <p:blipFill>
          <a:blip r:embed="rId3">
            <a:extLst/>
          </a:blip>
          <a:stretch>
            <a:fillRect/>
          </a:stretch>
        </p:blipFill>
        <p:spPr>
          <a:xfrm>
            <a:off x="8007350" y="90486"/>
            <a:ext cx="1101725" cy="385765"/>
          </a:xfrm>
          <a:prstGeom prst="rect">
            <a:avLst/>
          </a:prstGeom>
          <a:ln w="12700">
            <a:miter lim="400000"/>
          </a:ln>
        </p:spPr>
      </p:pic>
      <p:sp>
        <p:nvSpPr>
          <p:cNvPr id="167" name="标题文本"/>
          <p:cNvSpPr txBox="1"/>
          <p:nvPr>
            <p:ph type="title"/>
          </p:nvPr>
        </p:nvSpPr>
        <p:spPr>
          <a:prstGeom prst="rect">
            <a:avLst/>
          </a:prstGeom>
        </p:spPr>
        <p:txBody>
          <a:bodyPr/>
          <a:lstStyle/>
          <a:p>
            <a:pPr/>
            <a:r>
              <a:t>标题文本</a:t>
            </a:r>
          </a:p>
        </p:txBody>
      </p:sp>
      <p:sp>
        <p:nvSpPr>
          <p:cNvPr id="168"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69"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176" name="image.png" descr="image.png"/>
          <p:cNvPicPr>
            <a:picLocks noChangeAspect="1"/>
          </p:cNvPicPr>
          <p:nvPr/>
        </p:nvPicPr>
        <p:blipFill>
          <a:blip r:embed="rId2">
            <a:extLst/>
          </a:blip>
          <a:stretch>
            <a:fillRect/>
          </a:stretch>
        </p:blipFill>
        <p:spPr>
          <a:xfrm>
            <a:off x="0" y="3175"/>
            <a:ext cx="9144000" cy="1339850"/>
          </a:xfrm>
          <a:prstGeom prst="rect">
            <a:avLst/>
          </a:prstGeom>
          <a:ln w="12700">
            <a:miter lim="400000"/>
          </a:ln>
        </p:spPr>
      </p:pic>
      <p:pic>
        <p:nvPicPr>
          <p:cNvPr id="177" name="C:\Documents and Settings\guoliang_liu\桌面\中国移动通信logo.png" descr="C:\Documents and Settings\guoliang_liu\桌面\中国移动通信logo.png"/>
          <p:cNvPicPr>
            <a:picLocks noChangeAspect="1"/>
          </p:cNvPicPr>
          <p:nvPr/>
        </p:nvPicPr>
        <p:blipFill>
          <a:blip r:embed="rId3">
            <a:extLst/>
          </a:blip>
          <a:stretch>
            <a:fillRect/>
          </a:stretch>
        </p:blipFill>
        <p:spPr>
          <a:xfrm>
            <a:off x="8007350" y="90486"/>
            <a:ext cx="1101725" cy="385765"/>
          </a:xfrm>
          <a:prstGeom prst="rect">
            <a:avLst/>
          </a:prstGeom>
          <a:ln w="12700">
            <a:miter lim="400000"/>
          </a:ln>
        </p:spPr>
      </p:pic>
      <p:sp>
        <p:nvSpPr>
          <p:cNvPr id="178" name="标题文本"/>
          <p:cNvSpPr txBox="1"/>
          <p:nvPr>
            <p:ph type="title"/>
          </p:nvPr>
        </p:nvSpPr>
        <p:spPr>
          <a:prstGeom prst="rect">
            <a:avLst/>
          </a:prstGeom>
        </p:spPr>
        <p:txBody>
          <a:bodyPr/>
          <a:lstStyle/>
          <a:p>
            <a:pPr/>
            <a:r>
              <a:t>标题文本</a:t>
            </a:r>
          </a:p>
        </p:txBody>
      </p:sp>
      <p:sp>
        <p:nvSpPr>
          <p:cNvPr id="179"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80"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187" name="image.png" descr="image.png"/>
          <p:cNvPicPr>
            <a:picLocks noChangeAspect="1"/>
          </p:cNvPicPr>
          <p:nvPr/>
        </p:nvPicPr>
        <p:blipFill>
          <a:blip r:embed="rId2">
            <a:extLst/>
          </a:blip>
          <a:stretch>
            <a:fillRect/>
          </a:stretch>
        </p:blipFill>
        <p:spPr>
          <a:xfrm>
            <a:off x="0" y="3175"/>
            <a:ext cx="9144000" cy="1339850"/>
          </a:xfrm>
          <a:prstGeom prst="rect">
            <a:avLst/>
          </a:prstGeom>
          <a:ln w="12700">
            <a:miter lim="400000"/>
          </a:ln>
        </p:spPr>
      </p:pic>
      <p:pic>
        <p:nvPicPr>
          <p:cNvPr id="188" name="C:\Documents and Settings\guoliang_liu\桌面\中国移动通信logo.png" descr="C:\Documents and Settings\guoliang_liu\桌面\中国移动通信logo.png"/>
          <p:cNvPicPr>
            <a:picLocks noChangeAspect="1"/>
          </p:cNvPicPr>
          <p:nvPr/>
        </p:nvPicPr>
        <p:blipFill>
          <a:blip r:embed="rId3">
            <a:extLst/>
          </a:blip>
          <a:stretch>
            <a:fillRect/>
          </a:stretch>
        </p:blipFill>
        <p:spPr>
          <a:xfrm>
            <a:off x="8007350" y="90486"/>
            <a:ext cx="1101725" cy="385765"/>
          </a:xfrm>
          <a:prstGeom prst="rect">
            <a:avLst/>
          </a:prstGeom>
          <a:ln w="12700">
            <a:miter lim="400000"/>
          </a:ln>
        </p:spPr>
      </p:pic>
      <p:sp>
        <p:nvSpPr>
          <p:cNvPr id="189" name="标题文本"/>
          <p:cNvSpPr txBox="1"/>
          <p:nvPr>
            <p:ph type="title"/>
          </p:nvPr>
        </p:nvSpPr>
        <p:spPr>
          <a:prstGeom prst="rect">
            <a:avLst/>
          </a:prstGeom>
        </p:spPr>
        <p:txBody>
          <a:bodyPr/>
          <a:lstStyle/>
          <a:p>
            <a:pPr/>
            <a:r>
              <a:t>标题文本</a:t>
            </a:r>
          </a:p>
        </p:txBody>
      </p:sp>
      <p:sp>
        <p:nvSpPr>
          <p:cNvPr id="190"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191"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198" name="image.png" descr="image.png"/>
          <p:cNvPicPr>
            <a:picLocks noChangeAspect="1"/>
          </p:cNvPicPr>
          <p:nvPr/>
        </p:nvPicPr>
        <p:blipFill>
          <a:blip r:embed="rId2">
            <a:extLst/>
          </a:blip>
          <a:stretch>
            <a:fillRect/>
          </a:stretch>
        </p:blipFill>
        <p:spPr>
          <a:xfrm>
            <a:off x="0" y="3175"/>
            <a:ext cx="9144000" cy="1339850"/>
          </a:xfrm>
          <a:prstGeom prst="rect">
            <a:avLst/>
          </a:prstGeom>
          <a:ln w="12700">
            <a:miter lim="400000"/>
          </a:ln>
        </p:spPr>
      </p:pic>
      <p:pic>
        <p:nvPicPr>
          <p:cNvPr id="199" name="C:\Documents and Settings\guoliang_liu\桌面\中国移动通信logo.png" descr="C:\Documents and Settings\guoliang_liu\桌面\中国移动通信logo.png"/>
          <p:cNvPicPr>
            <a:picLocks noChangeAspect="1"/>
          </p:cNvPicPr>
          <p:nvPr/>
        </p:nvPicPr>
        <p:blipFill>
          <a:blip r:embed="rId3">
            <a:extLst/>
          </a:blip>
          <a:stretch>
            <a:fillRect/>
          </a:stretch>
        </p:blipFill>
        <p:spPr>
          <a:xfrm>
            <a:off x="8007350" y="90486"/>
            <a:ext cx="1101725" cy="385765"/>
          </a:xfrm>
          <a:prstGeom prst="rect">
            <a:avLst/>
          </a:prstGeom>
          <a:ln w="12700">
            <a:miter lim="400000"/>
          </a:ln>
        </p:spPr>
      </p:pic>
      <p:sp>
        <p:nvSpPr>
          <p:cNvPr id="200" name="标题文本"/>
          <p:cNvSpPr txBox="1"/>
          <p:nvPr>
            <p:ph type="title"/>
          </p:nvPr>
        </p:nvSpPr>
        <p:spPr>
          <a:prstGeom prst="rect">
            <a:avLst/>
          </a:prstGeom>
        </p:spPr>
        <p:txBody>
          <a:bodyPr/>
          <a:lstStyle/>
          <a:p>
            <a:pPr/>
            <a:r>
              <a:t>标题文本</a:t>
            </a:r>
          </a:p>
        </p:txBody>
      </p:sp>
      <p:sp>
        <p:nvSpPr>
          <p:cNvPr id="201"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02"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21" name="C:\Users\Administrator\Desktop\ppt模板1.jpg" descr="C:\Users\Administrator\Desktop\ppt模板1.jpg"/>
          <p:cNvPicPr>
            <a:picLocks noChangeAspect="1"/>
          </p:cNvPicPr>
          <p:nvPr/>
        </p:nvPicPr>
        <p:blipFill>
          <a:blip r:embed="rId2">
            <a:extLst/>
          </a:blip>
          <a:stretch>
            <a:fillRect/>
          </a:stretch>
        </p:blipFill>
        <p:spPr>
          <a:xfrm>
            <a:off x="0" y="0"/>
            <a:ext cx="9144000" cy="6854825"/>
          </a:xfrm>
          <a:prstGeom prst="rect">
            <a:avLst/>
          </a:prstGeom>
          <a:ln w="12700">
            <a:miter lim="400000"/>
          </a:ln>
        </p:spPr>
      </p:pic>
      <p:sp>
        <p:nvSpPr>
          <p:cNvPr id="22" name="标题文本"/>
          <p:cNvSpPr txBox="1"/>
          <p:nvPr>
            <p:ph type="title"/>
          </p:nvPr>
        </p:nvSpPr>
        <p:spPr>
          <a:prstGeom prst="rect">
            <a:avLst/>
          </a:prstGeom>
        </p:spPr>
        <p:txBody>
          <a:bodyPr/>
          <a:lstStyle/>
          <a:p>
            <a:pPr/>
            <a:r>
              <a:t>标题文本</a:t>
            </a:r>
          </a:p>
        </p:txBody>
      </p:sp>
      <p:sp>
        <p:nvSpPr>
          <p:cNvPr id="23"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4"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209" name="标题文本"/>
          <p:cNvSpPr txBox="1"/>
          <p:nvPr>
            <p:ph type="title"/>
          </p:nvPr>
        </p:nvSpPr>
        <p:spPr>
          <a:prstGeom prst="rect">
            <a:avLst/>
          </a:prstGeom>
        </p:spPr>
        <p:txBody>
          <a:bodyPr/>
          <a:lstStyle/>
          <a:p>
            <a:pPr/>
            <a:r>
              <a:t>标题文本</a:t>
            </a:r>
          </a:p>
        </p:txBody>
      </p:sp>
      <p:sp>
        <p:nvSpPr>
          <p:cNvPr id="210"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11"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218" name="标题文本"/>
          <p:cNvSpPr txBox="1"/>
          <p:nvPr>
            <p:ph type="title"/>
          </p:nvPr>
        </p:nvSpPr>
        <p:spPr>
          <a:prstGeom prst="rect">
            <a:avLst/>
          </a:prstGeom>
        </p:spPr>
        <p:txBody>
          <a:bodyPr/>
          <a:lstStyle/>
          <a:p>
            <a:pPr/>
            <a:r>
              <a:t>标题文本</a:t>
            </a:r>
          </a:p>
        </p:txBody>
      </p:sp>
      <p:sp>
        <p:nvSpPr>
          <p:cNvPr id="219"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20"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227" name="标题文本"/>
          <p:cNvSpPr txBox="1"/>
          <p:nvPr>
            <p:ph type="title"/>
          </p:nvPr>
        </p:nvSpPr>
        <p:spPr>
          <a:prstGeom prst="rect">
            <a:avLst/>
          </a:prstGeom>
        </p:spPr>
        <p:txBody>
          <a:bodyPr/>
          <a:lstStyle/>
          <a:p>
            <a:pPr/>
            <a:r>
              <a:t>标题文本</a:t>
            </a:r>
          </a:p>
        </p:txBody>
      </p:sp>
      <p:sp>
        <p:nvSpPr>
          <p:cNvPr id="228"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29"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236" name="ppt模板-02.jpg" descr="ppt模板-02.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237" name="标题文本"/>
          <p:cNvSpPr txBox="1"/>
          <p:nvPr>
            <p:ph type="title"/>
          </p:nvPr>
        </p:nvSpPr>
        <p:spPr>
          <a:prstGeom prst="rect">
            <a:avLst/>
          </a:prstGeom>
        </p:spPr>
        <p:txBody>
          <a:bodyPr/>
          <a:lstStyle/>
          <a:p>
            <a:pPr/>
            <a:r>
              <a:t>标题文本</a:t>
            </a:r>
          </a:p>
        </p:txBody>
      </p:sp>
      <p:sp>
        <p:nvSpPr>
          <p:cNvPr id="238"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39" name="幻灯片编号"/>
          <p:cNvSpPr txBox="1"/>
          <p:nvPr>
            <p:ph type="sldNum" sz="quarter" idx="2"/>
          </p:nvPr>
        </p:nvSpPr>
        <p:spPr>
          <a:xfrm>
            <a:off x="8913217" y="6608761"/>
            <a:ext cx="230784" cy="205739"/>
          </a:xfrm>
          <a:prstGeom prst="rect">
            <a:avLst/>
          </a:prstGeom>
        </p:spPr>
        <p:txBody>
          <a:bodyPr anchor="t"/>
          <a:lstStyle>
            <a:lvl1pPr>
              <a:defRPr sz="900">
                <a:solidFill>
                  <a:schemeClr val="accent3"/>
                </a:solidFill>
                <a:latin typeface="华文细黑"/>
                <a:ea typeface="华文细黑"/>
                <a:cs typeface="华文细黑"/>
                <a:sym typeface="华文细黑"/>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246" name="标题文本"/>
          <p:cNvSpPr txBox="1"/>
          <p:nvPr>
            <p:ph type="title"/>
          </p:nvPr>
        </p:nvSpPr>
        <p:spPr>
          <a:prstGeom prst="rect">
            <a:avLst/>
          </a:prstGeom>
        </p:spPr>
        <p:txBody>
          <a:bodyPr/>
          <a:lstStyle/>
          <a:p>
            <a:pPr/>
            <a:r>
              <a:t>标题文本</a:t>
            </a:r>
          </a:p>
        </p:txBody>
      </p:sp>
      <p:sp>
        <p:nvSpPr>
          <p:cNvPr id="247"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48"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255" name="线条"/>
          <p:cNvSpPr/>
          <p:nvPr/>
        </p:nvSpPr>
        <p:spPr>
          <a:xfrm>
            <a:off x="-17464" y="693737"/>
            <a:ext cx="7974015" cy="1"/>
          </a:xfrm>
          <a:prstGeom prst="line">
            <a:avLst/>
          </a:prstGeom>
          <a:ln w="25400">
            <a:solidFill>
              <a:srgbClr val="7F7F7F"/>
            </a:solidFill>
          </a:ln>
        </p:spPr>
        <p:txBody>
          <a:bodyPr lIns="45718" tIns="45718" rIns="45718" bIns="45718"/>
          <a:lstStyle/>
          <a:p>
            <a:pPr/>
          </a:p>
        </p:txBody>
      </p:sp>
      <p:pic>
        <p:nvPicPr>
          <p:cNvPr id="256" name="image.png" descr="image.png"/>
          <p:cNvPicPr>
            <a:picLocks noChangeAspect="1"/>
          </p:cNvPicPr>
          <p:nvPr/>
        </p:nvPicPr>
        <p:blipFill>
          <a:blip r:embed="rId2">
            <a:extLst/>
          </a:blip>
          <a:stretch>
            <a:fillRect/>
          </a:stretch>
        </p:blipFill>
        <p:spPr>
          <a:xfrm>
            <a:off x="7812086" y="80961"/>
            <a:ext cx="1603377" cy="1223964"/>
          </a:xfrm>
          <a:prstGeom prst="rect">
            <a:avLst/>
          </a:prstGeom>
          <a:ln w="12700">
            <a:miter lim="400000"/>
          </a:ln>
        </p:spPr>
      </p:pic>
      <p:sp>
        <p:nvSpPr>
          <p:cNvPr id="257" name="标题文本"/>
          <p:cNvSpPr txBox="1"/>
          <p:nvPr>
            <p:ph type="title"/>
          </p:nvPr>
        </p:nvSpPr>
        <p:spPr>
          <a:prstGeom prst="rect">
            <a:avLst/>
          </a:prstGeom>
        </p:spPr>
        <p:txBody>
          <a:bodyPr/>
          <a:lstStyle/>
          <a:p>
            <a:pPr/>
            <a:r>
              <a:t>标题文本</a:t>
            </a:r>
          </a:p>
        </p:txBody>
      </p:sp>
      <p:sp>
        <p:nvSpPr>
          <p:cNvPr id="258"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59"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266" name="线条"/>
          <p:cNvSpPr/>
          <p:nvPr/>
        </p:nvSpPr>
        <p:spPr>
          <a:xfrm>
            <a:off x="-17464" y="693737"/>
            <a:ext cx="7974015" cy="1"/>
          </a:xfrm>
          <a:prstGeom prst="line">
            <a:avLst/>
          </a:prstGeom>
          <a:ln w="25400">
            <a:solidFill>
              <a:srgbClr val="7F7F7F"/>
            </a:solidFill>
          </a:ln>
        </p:spPr>
        <p:txBody>
          <a:bodyPr lIns="45718" tIns="45718" rIns="45718" bIns="45718"/>
          <a:lstStyle/>
          <a:p>
            <a:pPr/>
          </a:p>
        </p:txBody>
      </p:sp>
      <p:pic>
        <p:nvPicPr>
          <p:cNvPr id="267" name="image.png" descr="image.png"/>
          <p:cNvPicPr>
            <a:picLocks noChangeAspect="1"/>
          </p:cNvPicPr>
          <p:nvPr/>
        </p:nvPicPr>
        <p:blipFill>
          <a:blip r:embed="rId2">
            <a:extLst/>
          </a:blip>
          <a:stretch>
            <a:fillRect/>
          </a:stretch>
        </p:blipFill>
        <p:spPr>
          <a:xfrm>
            <a:off x="7812086" y="80961"/>
            <a:ext cx="1603377" cy="1223964"/>
          </a:xfrm>
          <a:prstGeom prst="rect">
            <a:avLst/>
          </a:prstGeom>
          <a:ln w="12700">
            <a:miter lim="400000"/>
          </a:ln>
        </p:spPr>
      </p:pic>
      <p:sp>
        <p:nvSpPr>
          <p:cNvPr id="268" name="标题文本"/>
          <p:cNvSpPr txBox="1"/>
          <p:nvPr>
            <p:ph type="title"/>
          </p:nvPr>
        </p:nvSpPr>
        <p:spPr>
          <a:prstGeom prst="rect">
            <a:avLst/>
          </a:prstGeom>
        </p:spPr>
        <p:txBody>
          <a:bodyPr/>
          <a:lstStyle/>
          <a:p>
            <a:pPr/>
            <a:r>
              <a:t>标题文本</a:t>
            </a:r>
          </a:p>
        </p:txBody>
      </p:sp>
      <p:sp>
        <p:nvSpPr>
          <p:cNvPr id="269"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70"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277" name="线条"/>
          <p:cNvSpPr/>
          <p:nvPr/>
        </p:nvSpPr>
        <p:spPr>
          <a:xfrm>
            <a:off x="-17464" y="693737"/>
            <a:ext cx="7974015" cy="1"/>
          </a:xfrm>
          <a:prstGeom prst="line">
            <a:avLst/>
          </a:prstGeom>
          <a:ln w="25400">
            <a:solidFill>
              <a:srgbClr val="7F7F7F"/>
            </a:solidFill>
          </a:ln>
        </p:spPr>
        <p:txBody>
          <a:bodyPr lIns="45718" tIns="45718" rIns="45718" bIns="45718"/>
          <a:lstStyle/>
          <a:p>
            <a:pPr/>
          </a:p>
        </p:txBody>
      </p:sp>
      <p:pic>
        <p:nvPicPr>
          <p:cNvPr id="278" name="image.png" descr="image.png"/>
          <p:cNvPicPr>
            <a:picLocks noChangeAspect="1"/>
          </p:cNvPicPr>
          <p:nvPr/>
        </p:nvPicPr>
        <p:blipFill>
          <a:blip r:embed="rId2">
            <a:extLst/>
          </a:blip>
          <a:stretch>
            <a:fillRect/>
          </a:stretch>
        </p:blipFill>
        <p:spPr>
          <a:xfrm>
            <a:off x="7812086" y="80961"/>
            <a:ext cx="1603377" cy="1223964"/>
          </a:xfrm>
          <a:prstGeom prst="rect">
            <a:avLst/>
          </a:prstGeom>
          <a:ln w="12700">
            <a:miter lim="400000"/>
          </a:ln>
        </p:spPr>
      </p:pic>
      <p:sp>
        <p:nvSpPr>
          <p:cNvPr id="279" name="标题文本"/>
          <p:cNvSpPr txBox="1"/>
          <p:nvPr>
            <p:ph type="title"/>
          </p:nvPr>
        </p:nvSpPr>
        <p:spPr>
          <a:prstGeom prst="rect">
            <a:avLst/>
          </a:prstGeom>
        </p:spPr>
        <p:txBody>
          <a:bodyPr/>
          <a:lstStyle/>
          <a:p>
            <a:pPr/>
            <a:r>
              <a:t>标题文本</a:t>
            </a:r>
          </a:p>
        </p:txBody>
      </p:sp>
      <p:sp>
        <p:nvSpPr>
          <p:cNvPr id="280"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81"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288" name="线条"/>
          <p:cNvSpPr/>
          <p:nvPr/>
        </p:nvSpPr>
        <p:spPr>
          <a:xfrm>
            <a:off x="-17464" y="693737"/>
            <a:ext cx="7974015" cy="1"/>
          </a:xfrm>
          <a:prstGeom prst="line">
            <a:avLst/>
          </a:prstGeom>
          <a:ln w="25400">
            <a:solidFill>
              <a:srgbClr val="7F7F7F"/>
            </a:solidFill>
          </a:ln>
        </p:spPr>
        <p:txBody>
          <a:bodyPr lIns="45718" tIns="45718" rIns="45718" bIns="45718"/>
          <a:lstStyle/>
          <a:p>
            <a:pPr/>
          </a:p>
        </p:txBody>
      </p:sp>
      <p:pic>
        <p:nvPicPr>
          <p:cNvPr id="289" name="image.png" descr="image.png"/>
          <p:cNvPicPr>
            <a:picLocks noChangeAspect="1"/>
          </p:cNvPicPr>
          <p:nvPr/>
        </p:nvPicPr>
        <p:blipFill>
          <a:blip r:embed="rId2">
            <a:extLst/>
          </a:blip>
          <a:stretch>
            <a:fillRect/>
          </a:stretch>
        </p:blipFill>
        <p:spPr>
          <a:xfrm>
            <a:off x="7812086" y="80961"/>
            <a:ext cx="1603377" cy="1223964"/>
          </a:xfrm>
          <a:prstGeom prst="rect">
            <a:avLst/>
          </a:prstGeom>
          <a:ln w="12700">
            <a:miter lim="400000"/>
          </a:ln>
        </p:spPr>
      </p:pic>
      <p:sp>
        <p:nvSpPr>
          <p:cNvPr id="290" name="标题文本"/>
          <p:cNvSpPr txBox="1"/>
          <p:nvPr>
            <p:ph type="title"/>
          </p:nvPr>
        </p:nvSpPr>
        <p:spPr>
          <a:prstGeom prst="rect">
            <a:avLst/>
          </a:prstGeom>
        </p:spPr>
        <p:txBody>
          <a:bodyPr/>
          <a:lstStyle/>
          <a:p>
            <a:pPr/>
            <a:r>
              <a:t>标题文本</a:t>
            </a:r>
          </a:p>
        </p:txBody>
      </p:sp>
      <p:sp>
        <p:nvSpPr>
          <p:cNvPr id="291"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292"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299" name="ppt模板-01.jpg" descr="ppt模板-01.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00" name="幻灯片编号"/>
          <p:cNvSpPr txBox="1"/>
          <p:nvPr>
            <p:ph type="sldNum" sz="quarter" idx="2"/>
          </p:nvPr>
        </p:nvSpPr>
        <p:spPr>
          <a:xfrm>
            <a:off x="6289220" y="6221731"/>
            <a:ext cx="263980" cy="269239"/>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sp>
        <p:nvSpPr>
          <p:cNvPr id="31" name="标题文本"/>
          <p:cNvSpPr txBox="1"/>
          <p:nvPr>
            <p:ph type="title"/>
          </p:nvPr>
        </p:nvSpPr>
        <p:spPr>
          <a:prstGeom prst="rect">
            <a:avLst/>
          </a:prstGeom>
        </p:spPr>
        <p:txBody>
          <a:bodyPr/>
          <a:lstStyle/>
          <a:p>
            <a:pPr/>
            <a:r>
              <a:t>标题文本</a:t>
            </a:r>
          </a:p>
        </p:txBody>
      </p:sp>
      <p:sp>
        <p:nvSpPr>
          <p:cNvPr id="32"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33" name="幻灯片编号"/>
          <p:cNvSpPr txBox="1"/>
          <p:nvPr>
            <p:ph type="sldNum" sz="quarter" idx="2"/>
          </p:nvPr>
        </p:nvSpPr>
        <p:spPr>
          <a:xfrm>
            <a:off x="4463587" y="6628924"/>
            <a:ext cx="245401" cy="243839"/>
          </a:xfrm>
          <a:prstGeom prst="rect">
            <a:avLst/>
          </a:prstGeom>
        </p:spPr>
        <p:txBody>
          <a:bodyPr/>
          <a:lstStyle>
            <a:lvl1pPr algn="ctr">
              <a:defRPr sz="1000">
                <a:latin typeface="微软雅黑"/>
                <a:ea typeface="微软雅黑"/>
                <a:cs typeface="微软雅黑"/>
                <a:sym typeface="微软雅黑"/>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Default">
    <p:spTree>
      <p:nvGrpSpPr>
        <p:cNvPr id="1" name=""/>
        <p:cNvGrpSpPr/>
        <p:nvPr/>
      </p:nvGrpSpPr>
      <p:grpSpPr>
        <a:xfrm>
          <a:off x="0" y="0"/>
          <a:ext cx="0" cy="0"/>
          <a:chOff x="0" y="0"/>
          <a:chExt cx="0" cy="0"/>
        </a:xfrm>
      </p:grpSpPr>
      <p:pic>
        <p:nvPicPr>
          <p:cNvPr id="307" name="ppt模板-02.jpg" descr="ppt模板-02.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308" name="幻灯片编号"/>
          <p:cNvSpPr txBox="1"/>
          <p:nvPr>
            <p:ph type="sldNum" sz="quarter" idx="2"/>
          </p:nvPr>
        </p:nvSpPr>
        <p:spPr>
          <a:xfrm>
            <a:off x="8870347"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标题与项目符号">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15" name="正文级别 1…"/>
          <p:cNvSpPr txBox="1"/>
          <p:nvPr>
            <p:ph type="body" sz="quarter" idx="1"/>
          </p:nvPr>
        </p:nvSpPr>
        <p:spPr>
          <a:xfrm>
            <a:off x="473273" y="928687"/>
            <a:ext cx="8197454" cy="381002"/>
          </a:xfrm>
          <a:prstGeom prst="rect">
            <a:avLst/>
          </a:prstGeom>
        </p:spPr>
        <p:txBody>
          <a:bodyPr lIns="35717" tIns="35717" rIns="35717" bIns="35717"/>
          <a:lstStyle>
            <a:lvl1pPr marL="0" indent="0" algn="ctr" defTabSz="321309">
              <a:spcBef>
                <a:spcPts val="0"/>
              </a:spcBef>
              <a:buSzTx/>
              <a:buFontTx/>
              <a:buNone/>
              <a:defRPr cap="all" spc="162" sz="1800">
                <a:solidFill>
                  <a:srgbClr val="5B5854"/>
                </a:solidFill>
                <a:latin typeface="Baskerville"/>
                <a:ea typeface="Baskerville"/>
                <a:cs typeface="Baskerville"/>
                <a:sym typeface="Baskerville"/>
              </a:defRPr>
            </a:lvl1pPr>
            <a:lvl2pPr marL="640794" indent="-183594" algn="ctr" defTabSz="321309">
              <a:spcBef>
                <a:spcPts val="0"/>
              </a:spcBef>
              <a:buFontTx/>
              <a:defRPr cap="all" spc="162" sz="1800">
                <a:solidFill>
                  <a:srgbClr val="5B5854"/>
                </a:solidFill>
                <a:latin typeface="Baskerville"/>
                <a:ea typeface="Baskerville"/>
                <a:cs typeface="Baskerville"/>
                <a:sym typeface="Baskerville"/>
              </a:defRPr>
            </a:lvl2pPr>
            <a:lvl3pPr marL="1085850" indent="-171450" algn="ctr" defTabSz="321309">
              <a:spcBef>
                <a:spcPts val="0"/>
              </a:spcBef>
              <a:buFontTx/>
              <a:defRPr cap="all" spc="162" sz="1800">
                <a:solidFill>
                  <a:srgbClr val="5B5854"/>
                </a:solidFill>
                <a:latin typeface="Baskerville"/>
                <a:ea typeface="Baskerville"/>
                <a:cs typeface="Baskerville"/>
                <a:sym typeface="Baskerville"/>
              </a:defRPr>
            </a:lvl3pPr>
            <a:lvl4pPr marL="1577339" indent="-205739" algn="ctr" defTabSz="321309">
              <a:spcBef>
                <a:spcPts val="0"/>
              </a:spcBef>
              <a:buFontTx/>
              <a:defRPr cap="all" spc="162" sz="1800">
                <a:solidFill>
                  <a:srgbClr val="5B5854"/>
                </a:solidFill>
                <a:latin typeface="Baskerville"/>
                <a:ea typeface="Baskerville"/>
                <a:cs typeface="Baskerville"/>
                <a:sym typeface="Baskerville"/>
              </a:defRPr>
            </a:lvl4pPr>
            <a:lvl5pPr marL="2057400" indent="-228600" algn="ctr" defTabSz="321309">
              <a:spcBef>
                <a:spcPts val="0"/>
              </a:spcBef>
              <a:buFontTx/>
              <a:defRPr cap="all" spc="162" sz="1800">
                <a:solidFill>
                  <a:srgbClr val="5B5854"/>
                </a:solidFill>
                <a:latin typeface="Baskerville"/>
                <a:ea typeface="Baskerville"/>
                <a:cs typeface="Baskerville"/>
                <a:sym typeface="Baskerville"/>
              </a:defRPr>
            </a:lvl5pPr>
          </a:lstStyle>
          <a:p>
            <a:pPr/>
            <a:r>
              <a:t>正文级别 1</a:t>
            </a:r>
          </a:p>
          <a:p>
            <a:pPr lvl="1"/>
            <a:r>
              <a:t>正文级别 2</a:t>
            </a:r>
          </a:p>
          <a:p>
            <a:pPr lvl="2"/>
            <a:r>
              <a:t>正文级别 3</a:t>
            </a:r>
          </a:p>
          <a:p>
            <a:pPr lvl="3"/>
            <a:r>
              <a:t>正文级别 4</a:t>
            </a:r>
          </a:p>
          <a:p>
            <a:pPr lvl="4"/>
            <a:r>
              <a:t>正文级别 5</a:t>
            </a:r>
          </a:p>
        </p:txBody>
      </p:sp>
      <p:sp>
        <p:nvSpPr>
          <p:cNvPr id="316" name="标题文本"/>
          <p:cNvSpPr txBox="1"/>
          <p:nvPr>
            <p:ph type="title"/>
          </p:nvPr>
        </p:nvSpPr>
        <p:spPr>
          <a:xfrm>
            <a:off x="473273" y="410764"/>
            <a:ext cx="8197454" cy="526855"/>
          </a:xfrm>
          <a:prstGeom prst="rect">
            <a:avLst/>
          </a:prstGeom>
        </p:spPr>
        <p:txBody>
          <a:bodyPr lIns="35717" tIns="35717" rIns="35717" bIns="35717" anchor="t"/>
          <a:lstStyle>
            <a:lvl1pPr defTabSz="321309">
              <a:defRPr cap="all" spc="56" sz="2800">
                <a:solidFill>
                  <a:srgbClr val="5B5854"/>
                </a:solidFill>
                <a:latin typeface="Baskerville"/>
                <a:ea typeface="Baskerville"/>
                <a:cs typeface="Baskerville"/>
                <a:sym typeface="Baskerville"/>
              </a:defRPr>
            </a:lvl1pPr>
          </a:lstStyle>
          <a:p>
            <a:pPr/>
            <a:r>
              <a:t>标题文本</a:t>
            </a:r>
          </a:p>
        </p:txBody>
      </p:sp>
      <p:sp>
        <p:nvSpPr>
          <p:cNvPr id="317" name="正文级别 1…"/>
          <p:cNvSpPr txBox="1"/>
          <p:nvPr>
            <p:ph type="body" idx="13"/>
          </p:nvPr>
        </p:nvSpPr>
        <p:spPr>
          <a:xfrm>
            <a:off x="473273" y="1678781"/>
            <a:ext cx="8197454" cy="4536283"/>
          </a:xfrm>
          <a:prstGeom prst="rect">
            <a:avLst/>
          </a:prstGeom>
        </p:spPr>
        <p:txBody>
          <a:bodyPr lIns="35717" tIns="35717" rIns="35717" bIns="35717"/>
          <a:lstStyle/>
          <a:p>
            <a:pPr marL="245109" indent="-245109" defTabSz="321309">
              <a:spcBef>
                <a:spcPts val="2300"/>
              </a:spcBef>
              <a:buClr>
                <a:srgbClr val="9A958E"/>
              </a:buClr>
              <a:buSzPct val="75000"/>
              <a:buFontTx/>
              <a:buChar char="•"/>
              <a:defRPr sz="1800">
                <a:solidFill>
                  <a:srgbClr val="5B5854"/>
                </a:solidFill>
                <a:latin typeface="Avenir Roman"/>
                <a:ea typeface="Avenir Roman"/>
                <a:cs typeface="Avenir Roman"/>
                <a:sym typeface="Avenir Roman"/>
              </a:defRPr>
            </a:pPr>
          </a:p>
        </p:txBody>
      </p:sp>
      <p:sp>
        <p:nvSpPr>
          <p:cNvPr id="318" name="幻灯片编号"/>
          <p:cNvSpPr txBox="1"/>
          <p:nvPr>
            <p:ph type="sldNum" sz="quarter" idx="2"/>
          </p:nvPr>
        </p:nvSpPr>
        <p:spPr>
          <a:xfrm>
            <a:off x="4470496" y="6513215"/>
            <a:ext cx="203009" cy="198437"/>
          </a:xfrm>
          <a:prstGeom prst="rect">
            <a:avLst/>
          </a:prstGeom>
        </p:spPr>
        <p:txBody>
          <a:bodyPr lIns="35717" tIns="35717" rIns="35717" bIns="35717"/>
          <a:lstStyle>
            <a:lvl1pPr algn="ctr" defTabSz="321309">
              <a:defRPr cap="all" spc="18" sz="900">
                <a:solidFill>
                  <a:srgbClr val="9A958E"/>
                </a:solidFill>
                <a:latin typeface="Baskerville"/>
                <a:ea typeface="Baskerville"/>
                <a:cs typeface="Baskerville"/>
                <a:sym typeface="Baskervill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标题、项目符号与照片">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25" name="图像"/>
          <p:cNvSpPr/>
          <p:nvPr>
            <p:ph type="pic" sz="half" idx="13"/>
          </p:nvPr>
        </p:nvSpPr>
        <p:spPr>
          <a:xfrm>
            <a:off x="4339826" y="1634125"/>
            <a:ext cx="4179096" cy="4618529"/>
          </a:xfrm>
          <a:prstGeom prst="rect">
            <a:avLst/>
          </a:prstGeom>
          <a:effectLst>
            <a:outerShdw sx="100000" sy="100000" kx="0" ky="0" algn="b" rotWithShape="0" blurRad="88900" dist="50800" dir="2700000">
              <a:srgbClr val="000000">
                <a:alpha val="75000"/>
              </a:srgbClr>
            </a:outerShdw>
          </a:effectLst>
        </p:spPr>
        <p:txBody>
          <a:bodyPr lIns="91439" tIns="45719" rIns="91439" bIns="45719">
            <a:noAutofit/>
          </a:bodyPr>
          <a:lstStyle/>
          <a:p>
            <a:pPr/>
          </a:p>
        </p:txBody>
      </p:sp>
      <p:sp>
        <p:nvSpPr>
          <p:cNvPr id="326" name="正文级别 1…"/>
          <p:cNvSpPr txBox="1"/>
          <p:nvPr>
            <p:ph type="body" sz="quarter" idx="1"/>
          </p:nvPr>
        </p:nvSpPr>
        <p:spPr>
          <a:xfrm>
            <a:off x="473273" y="928687"/>
            <a:ext cx="8197454" cy="381002"/>
          </a:xfrm>
          <a:prstGeom prst="rect">
            <a:avLst/>
          </a:prstGeom>
        </p:spPr>
        <p:txBody>
          <a:bodyPr lIns="35717" tIns="35717" rIns="35717" bIns="35717"/>
          <a:lstStyle>
            <a:lvl1pPr marL="0" indent="0" algn="ctr" defTabSz="321309">
              <a:spcBef>
                <a:spcPts val="0"/>
              </a:spcBef>
              <a:buSzTx/>
              <a:buFontTx/>
              <a:buNone/>
              <a:defRPr cap="all" spc="162" sz="1800">
                <a:solidFill>
                  <a:srgbClr val="5B5854"/>
                </a:solidFill>
                <a:latin typeface="Baskerville"/>
                <a:ea typeface="Baskerville"/>
                <a:cs typeface="Baskerville"/>
                <a:sym typeface="Baskerville"/>
              </a:defRPr>
            </a:lvl1pPr>
            <a:lvl2pPr marL="640794" indent="-183594" algn="ctr" defTabSz="321309">
              <a:spcBef>
                <a:spcPts val="0"/>
              </a:spcBef>
              <a:buFontTx/>
              <a:defRPr cap="all" spc="162" sz="1800">
                <a:solidFill>
                  <a:srgbClr val="5B5854"/>
                </a:solidFill>
                <a:latin typeface="Baskerville"/>
                <a:ea typeface="Baskerville"/>
                <a:cs typeface="Baskerville"/>
                <a:sym typeface="Baskerville"/>
              </a:defRPr>
            </a:lvl2pPr>
            <a:lvl3pPr marL="1085850" indent="-171450" algn="ctr" defTabSz="321309">
              <a:spcBef>
                <a:spcPts val="0"/>
              </a:spcBef>
              <a:buFontTx/>
              <a:defRPr cap="all" spc="162" sz="1800">
                <a:solidFill>
                  <a:srgbClr val="5B5854"/>
                </a:solidFill>
                <a:latin typeface="Baskerville"/>
                <a:ea typeface="Baskerville"/>
                <a:cs typeface="Baskerville"/>
                <a:sym typeface="Baskerville"/>
              </a:defRPr>
            </a:lvl3pPr>
            <a:lvl4pPr marL="1577339" indent="-205739" algn="ctr" defTabSz="321309">
              <a:spcBef>
                <a:spcPts val="0"/>
              </a:spcBef>
              <a:buFontTx/>
              <a:defRPr cap="all" spc="162" sz="1800">
                <a:solidFill>
                  <a:srgbClr val="5B5854"/>
                </a:solidFill>
                <a:latin typeface="Baskerville"/>
                <a:ea typeface="Baskerville"/>
                <a:cs typeface="Baskerville"/>
                <a:sym typeface="Baskerville"/>
              </a:defRPr>
            </a:lvl4pPr>
            <a:lvl5pPr marL="2057400" indent="-228600" algn="ctr" defTabSz="321309">
              <a:spcBef>
                <a:spcPts val="0"/>
              </a:spcBef>
              <a:buFontTx/>
              <a:defRPr cap="all" spc="162" sz="1800">
                <a:solidFill>
                  <a:srgbClr val="5B5854"/>
                </a:solidFill>
                <a:latin typeface="Baskerville"/>
                <a:ea typeface="Baskerville"/>
                <a:cs typeface="Baskerville"/>
                <a:sym typeface="Baskerville"/>
              </a:defRPr>
            </a:lvl5pPr>
          </a:lstStyle>
          <a:p>
            <a:pPr/>
            <a:r>
              <a:t>正文级别 1</a:t>
            </a:r>
          </a:p>
          <a:p>
            <a:pPr lvl="1"/>
            <a:r>
              <a:t>正文级别 2</a:t>
            </a:r>
          </a:p>
          <a:p>
            <a:pPr lvl="2"/>
            <a:r>
              <a:t>正文级别 3</a:t>
            </a:r>
          </a:p>
          <a:p>
            <a:pPr lvl="3"/>
            <a:r>
              <a:t>正文级别 4</a:t>
            </a:r>
          </a:p>
          <a:p>
            <a:pPr lvl="4"/>
            <a:r>
              <a:t>正文级别 5</a:t>
            </a:r>
          </a:p>
        </p:txBody>
      </p:sp>
      <p:sp>
        <p:nvSpPr>
          <p:cNvPr id="327" name="标题文本"/>
          <p:cNvSpPr txBox="1"/>
          <p:nvPr>
            <p:ph type="title"/>
          </p:nvPr>
        </p:nvSpPr>
        <p:spPr>
          <a:xfrm>
            <a:off x="473273" y="410764"/>
            <a:ext cx="8197454" cy="526855"/>
          </a:xfrm>
          <a:prstGeom prst="rect">
            <a:avLst/>
          </a:prstGeom>
        </p:spPr>
        <p:txBody>
          <a:bodyPr lIns="35717" tIns="35717" rIns="35717" bIns="35717" anchor="t"/>
          <a:lstStyle>
            <a:lvl1pPr defTabSz="321309">
              <a:defRPr cap="all" spc="56" sz="2800">
                <a:solidFill>
                  <a:srgbClr val="5B5854"/>
                </a:solidFill>
                <a:latin typeface="Baskerville"/>
                <a:ea typeface="Baskerville"/>
                <a:cs typeface="Baskerville"/>
                <a:sym typeface="Baskerville"/>
              </a:defRPr>
            </a:lvl1pPr>
          </a:lstStyle>
          <a:p>
            <a:pPr/>
            <a:r>
              <a:t>标题文本</a:t>
            </a:r>
          </a:p>
        </p:txBody>
      </p:sp>
      <p:sp>
        <p:nvSpPr>
          <p:cNvPr id="328" name="正文级别 1…"/>
          <p:cNvSpPr txBox="1"/>
          <p:nvPr>
            <p:ph type="body" sz="half" idx="14"/>
          </p:nvPr>
        </p:nvSpPr>
        <p:spPr>
          <a:xfrm>
            <a:off x="473273" y="1830584"/>
            <a:ext cx="3357563" cy="4232675"/>
          </a:xfrm>
          <a:prstGeom prst="rect">
            <a:avLst/>
          </a:prstGeom>
        </p:spPr>
        <p:txBody>
          <a:bodyPr lIns="35717" tIns="35717" rIns="35717" bIns="35717"/>
          <a:lstStyle/>
          <a:p>
            <a:pPr marL="254000" indent="-254000" defTabSz="321309">
              <a:spcBef>
                <a:spcPts val="1900"/>
              </a:spcBef>
              <a:buClr>
                <a:srgbClr val="9A958E"/>
              </a:buClr>
              <a:buSzPct val="75000"/>
              <a:buFontTx/>
              <a:buChar char="•"/>
              <a:defRPr sz="1600">
                <a:solidFill>
                  <a:srgbClr val="5B5854"/>
                </a:solidFill>
                <a:latin typeface="Avenir Roman"/>
                <a:ea typeface="Avenir Roman"/>
                <a:cs typeface="Avenir Roman"/>
                <a:sym typeface="Avenir Roman"/>
              </a:defRPr>
            </a:pPr>
          </a:p>
        </p:txBody>
      </p:sp>
      <p:sp>
        <p:nvSpPr>
          <p:cNvPr id="329" name="幻灯片编号"/>
          <p:cNvSpPr txBox="1"/>
          <p:nvPr>
            <p:ph type="sldNum" sz="quarter" idx="2"/>
          </p:nvPr>
        </p:nvSpPr>
        <p:spPr>
          <a:xfrm>
            <a:off x="4470496" y="6513215"/>
            <a:ext cx="203009" cy="198437"/>
          </a:xfrm>
          <a:prstGeom prst="rect">
            <a:avLst/>
          </a:prstGeom>
        </p:spPr>
        <p:txBody>
          <a:bodyPr lIns="35717" tIns="35717" rIns="35717" bIns="35717"/>
          <a:lstStyle>
            <a:lvl1pPr algn="ctr" defTabSz="321309">
              <a:defRPr cap="all" spc="18" sz="900">
                <a:solidFill>
                  <a:srgbClr val="9A958E"/>
                </a:solidFill>
                <a:latin typeface="Baskerville"/>
                <a:ea typeface="Baskerville"/>
                <a:cs typeface="Baskerville"/>
                <a:sym typeface="Baskervill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照片 - 垂直">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336" name="图像"/>
          <p:cNvSpPr/>
          <p:nvPr>
            <p:ph type="pic" sz="half" idx="13"/>
          </p:nvPr>
        </p:nvSpPr>
        <p:spPr>
          <a:xfrm>
            <a:off x="4353481" y="761404"/>
            <a:ext cx="4134448" cy="5447111"/>
          </a:xfrm>
          <a:prstGeom prst="rect">
            <a:avLst/>
          </a:prstGeom>
          <a:effectLst>
            <a:outerShdw sx="100000" sy="100000" kx="0" ky="0" algn="b" rotWithShape="0" blurRad="88900" dist="50800" dir="2700000">
              <a:srgbClr val="000000">
                <a:alpha val="75000"/>
              </a:srgbClr>
            </a:outerShdw>
          </a:effectLst>
        </p:spPr>
        <p:txBody>
          <a:bodyPr lIns="91439" tIns="45719" rIns="91439" bIns="45719">
            <a:noAutofit/>
          </a:bodyPr>
          <a:lstStyle/>
          <a:p>
            <a:pPr/>
          </a:p>
        </p:txBody>
      </p:sp>
      <p:sp>
        <p:nvSpPr>
          <p:cNvPr id="337" name="标题文本"/>
          <p:cNvSpPr txBox="1"/>
          <p:nvPr>
            <p:ph type="title"/>
          </p:nvPr>
        </p:nvSpPr>
        <p:spPr>
          <a:xfrm>
            <a:off x="473273" y="2946795"/>
            <a:ext cx="3437931" cy="2518174"/>
          </a:xfrm>
          <a:prstGeom prst="rect">
            <a:avLst/>
          </a:prstGeom>
        </p:spPr>
        <p:txBody>
          <a:bodyPr lIns="35717" tIns="35717" rIns="35717" bIns="35717" anchor="t"/>
          <a:lstStyle>
            <a:lvl1pPr algn="l" defTabSz="321309">
              <a:lnSpc>
                <a:spcPct val="80000"/>
              </a:lnSpc>
              <a:defRPr cap="all" spc="104" sz="5200">
                <a:solidFill>
                  <a:srgbClr val="5B5854"/>
                </a:solidFill>
                <a:latin typeface="Baskerville"/>
                <a:ea typeface="Baskerville"/>
                <a:cs typeface="Baskerville"/>
                <a:sym typeface="Baskerville"/>
              </a:defRPr>
            </a:lvl1pPr>
          </a:lstStyle>
          <a:p>
            <a:pPr/>
            <a:r>
              <a:t>标题文本</a:t>
            </a:r>
          </a:p>
        </p:txBody>
      </p:sp>
      <p:sp>
        <p:nvSpPr>
          <p:cNvPr id="338" name="正文级别 1…"/>
          <p:cNvSpPr txBox="1"/>
          <p:nvPr>
            <p:ph type="body" sz="quarter" idx="1"/>
          </p:nvPr>
        </p:nvSpPr>
        <p:spPr>
          <a:xfrm>
            <a:off x="473273" y="2000250"/>
            <a:ext cx="3437931" cy="955478"/>
          </a:xfrm>
          <a:prstGeom prst="rect">
            <a:avLst/>
          </a:prstGeom>
        </p:spPr>
        <p:txBody>
          <a:bodyPr lIns="35717" tIns="35717" rIns="35717" bIns="35717" anchor="b"/>
          <a:lstStyle>
            <a:lvl1pPr marL="0" indent="0" defTabSz="321309">
              <a:spcBef>
                <a:spcPts val="0"/>
              </a:spcBef>
              <a:buSzTx/>
              <a:buFontTx/>
              <a:buNone/>
              <a:defRPr cap="all" spc="56" sz="2800">
                <a:solidFill>
                  <a:srgbClr val="5B5854"/>
                </a:solidFill>
                <a:latin typeface="Baskerville"/>
                <a:ea typeface="Baskerville"/>
                <a:cs typeface="Baskerville"/>
                <a:sym typeface="Baskerville"/>
              </a:defRPr>
            </a:lvl1pPr>
            <a:lvl2pPr marL="0" indent="0" defTabSz="321309">
              <a:spcBef>
                <a:spcPts val="0"/>
              </a:spcBef>
              <a:buSzTx/>
              <a:buFontTx/>
              <a:buNone/>
              <a:defRPr cap="all" spc="56" sz="2800">
                <a:solidFill>
                  <a:srgbClr val="5B5854"/>
                </a:solidFill>
                <a:latin typeface="Baskerville"/>
                <a:ea typeface="Baskerville"/>
                <a:cs typeface="Baskerville"/>
                <a:sym typeface="Baskerville"/>
              </a:defRPr>
            </a:lvl2pPr>
            <a:lvl3pPr marL="0" indent="0" defTabSz="321309">
              <a:spcBef>
                <a:spcPts val="0"/>
              </a:spcBef>
              <a:buSzTx/>
              <a:buFontTx/>
              <a:buNone/>
              <a:defRPr cap="all" spc="56" sz="2800">
                <a:solidFill>
                  <a:srgbClr val="5B5854"/>
                </a:solidFill>
                <a:latin typeface="Baskerville"/>
                <a:ea typeface="Baskerville"/>
                <a:cs typeface="Baskerville"/>
                <a:sym typeface="Baskerville"/>
              </a:defRPr>
            </a:lvl3pPr>
            <a:lvl4pPr marL="0" indent="0" defTabSz="321309">
              <a:spcBef>
                <a:spcPts val="0"/>
              </a:spcBef>
              <a:buSzTx/>
              <a:buFontTx/>
              <a:buNone/>
              <a:defRPr cap="all" spc="56" sz="2800">
                <a:solidFill>
                  <a:srgbClr val="5B5854"/>
                </a:solidFill>
                <a:latin typeface="Baskerville"/>
                <a:ea typeface="Baskerville"/>
                <a:cs typeface="Baskerville"/>
                <a:sym typeface="Baskerville"/>
              </a:defRPr>
            </a:lvl4pPr>
            <a:lvl5pPr marL="0" indent="0" defTabSz="321309">
              <a:spcBef>
                <a:spcPts val="0"/>
              </a:spcBef>
              <a:buSzTx/>
              <a:buFontTx/>
              <a:buNone/>
              <a:defRPr cap="all" spc="56" sz="2800">
                <a:solidFill>
                  <a:srgbClr val="5B5854"/>
                </a:solidFill>
                <a:latin typeface="Baskerville"/>
                <a:ea typeface="Baskerville"/>
                <a:cs typeface="Baskerville"/>
                <a:sym typeface="Baskerville"/>
              </a:defRPr>
            </a:lvl5pPr>
          </a:lstStyle>
          <a:p>
            <a:pPr/>
            <a:r>
              <a:t>正文级别 1</a:t>
            </a:r>
          </a:p>
          <a:p>
            <a:pPr lvl="1"/>
            <a:r>
              <a:t>正文级别 2</a:t>
            </a:r>
          </a:p>
          <a:p>
            <a:pPr lvl="2"/>
            <a:r>
              <a:t>正文级别 3</a:t>
            </a:r>
          </a:p>
          <a:p>
            <a:pPr lvl="3"/>
            <a:r>
              <a:t>正文级别 4</a:t>
            </a:r>
          </a:p>
          <a:p>
            <a:pPr lvl="4"/>
            <a:r>
              <a:t>正文级别 5</a:t>
            </a:r>
          </a:p>
        </p:txBody>
      </p:sp>
      <p:sp>
        <p:nvSpPr>
          <p:cNvPr id="339" name="幻灯片编号"/>
          <p:cNvSpPr txBox="1"/>
          <p:nvPr>
            <p:ph type="sldNum" sz="quarter" idx="2"/>
          </p:nvPr>
        </p:nvSpPr>
        <p:spPr>
          <a:xfrm>
            <a:off x="4470496" y="6512322"/>
            <a:ext cx="203009" cy="198437"/>
          </a:xfrm>
          <a:prstGeom prst="rect">
            <a:avLst/>
          </a:prstGeom>
        </p:spPr>
        <p:txBody>
          <a:bodyPr lIns="35717" tIns="35717" rIns="35717" bIns="35717"/>
          <a:lstStyle>
            <a:lvl1pPr algn="ctr" defTabSz="321309">
              <a:defRPr cap="all" spc="18" sz="900">
                <a:solidFill>
                  <a:srgbClr val="9A958E"/>
                </a:solidFill>
                <a:latin typeface="Baskerville"/>
                <a:ea typeface="Baskerville"/>
                <a:cs typeface="Baskerville"/>
                <a:sym typeface="Baskerville"/>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40" name="image.png" descr="image.png"/>
          <p:cNvPicPr>
            <a:picLocks noChangeAspect="1"/>
          </p:cNvPicPr>
          <p:nvPr/>
        </p:nvPicPr>
        <p:blipFill>
          <a:blip r:embed="rId2">
            <a:extLst/>
          </a:blip>
          <a:stretch>
            <a:fillRect/>
          </a:stretch>
        </p:blipFill>
        <p:spPr>
          <a:xfrm>
            <a:off x="0" y="3175"/>
            <a:ext cx="9144000" cy="1339850"/>
          </a:xfrm>
          <a:prstGeom prst="rect">
            <a:avLst/>
          </a:prstGeom>
          <a:ln w="12700">
            <a:miter lim="400000"/>
          </a:ln>
        </p:spPr>
      </p:pic>
      <p:sp>
        <p:nvSpPr>
          <p:cNvPr id="41" name="标题文本"/>
          <p:cNvSpPr txBox="1"/>
          <p:nvPr>
            <p:ph type="title"/>
          </p:nvPr>
        </p:nvSpPr>
        <p:spPr>
          <a:prstGeom prst="rect">
            <a:avLst/>
          </a:prstGeom>
        </p:spPr>
        <p:txBody>
          <a:bodyPr/>
          <a:lstStyle/>
          <a:p>
            <a:pPr/>
            <a:r>
              <a:t>标题文本</a:t>
            </a:r>
          </a:p>
        </p:txBody>
      </p:sp>
      <p:sp>
        <p:nvSpPr>
          <p:cNvPr id="42"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43" name="幻灯片编号"/>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50" name="ppt模板-02.jpg" descr="ppt模板-02.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51" name="标题文本"/>
          <p:cNvSpPr txBox="1"/>
          <p:nvPr>
            <p:ph type="title"/>
          </p:nvPr>
        </p:nvSpPr>
        <p:spPr>
          <a:prstGeom prst="rect">
            <a:avLst/>
          </a:prstGeom>
        </p:spPr>
        <p:txBody>
          <a:bodyPr/>
          <a:lstStyle/>
          <a:p>
            <a:pPr/>
            <a:r>
              <a:t>标题文本</a:t>
            </a:r>
          </a:p>
        </p:txBody>
      </p:sp>
      <p:sp>
        <p:nvSpPr>
          <p:cNvPr id="52"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5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60" name="ppt模板-02.jpg" descr="ppt模板-02.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61" name="标题文本"/>
          <p:cNvSpPr txBox="1"/>
          <p:nvPr>
            <p:ph type="title"/>
          </p:nvPr>
        </p:nvSpPr>
        <p:spPr>
          <a:prstGeom prst="rect">
            <a:avLst/>
          </a:prstGeom>
        </p:spPr>
        <p:txBody>
          <a:bodyPr/>
          <a:lstStyle/>
          <a:p>
            <a:pPr/>
            <a:r>
              <a:t>标题文本</a:t>
            </a:r>
          </a:p>
        </p:txBody>
      </p:sp>
      <p:sp>
        <p:nvSpPr>
          <p:cNvPr id="62"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6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70" name="ppt模板-02.jpg" descr="ppt模板-02.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71" name="标题文本"/>
          <p:cNvSpPr txBox="1"/>
          <p:nvPr>
            <p:ph type="title"/>
          </p:nvPr>
        </p:nvSpPr>
        <p:spPr>
          <a:prstGeom prst="rect">
            <a:avLst/>
          </a:prstGeom>
        </p:spPr>
        <p:txBody>
          <a:bodyPr/>
          <a:lstStyle/>
          <a:p>
            <a:pPr/>
            <a:r>
              <a:t>标题文本</a:t>
            </a:r>
          </a:p>
        </p:txBody>
      </p:sp>
      <p:sp>
        <p:nvSpPr>
          <p:cNvPr id="72"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7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80" name="ppt模板-02.jpg" descr="ppt模板-02.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81" name="标题文本"/>
          <p:cNvSpPr txBox="1"/>
          <p:nvPr>
            <p:ph type="title"/>
          </p:nvPr>
        </p:nvSpPr>
        <p:spPr>
          <a:prstGeom prst="rect">
            <a:avLst/>
          </a:prstGeom>
        </p:spPr>
        <p:txBody>
          <a:bodyPr/>
          <a:lstStyle/>
          <a:p>
            <a:pPr/>
            <a:r>
              <a:t>标题文本</a:t>
            </a:r>
          </a:p>
        </p:txBody>
      </p:sp>
      <p:sp>
        <p:nvSpPr>
          <p:cNvPr id="82"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8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p:spTree>
      <p:nvGrpSpPr>
        <p:cNvPr id="1" name=""/>
        <p:cNvGrpSpPr/>
        <p:nvPr/>
      </p:nvGrpSpPr>
      <p:grpSpPr>
        <a:xfrm>
          <a:off x="0" y="0"/>
          <a:ext cx="0" cy="0"/>
          <a:chOff x="0" y="0"/>
          <a:chExt cx="0" cy="0"/>
        </a:xfrm>
      </p:grpSpPr>
      <p:pic>
        <p:nvPicPr>
          <p:cNvPr id="90" name="ppt模板-02.jpg" descr="ppt模板-02.jpg"/>
          <p:cNvPicPr>
            <a:picLocks noChangeAspect="1"/>
          </p:cNvPicPr>
          <p:nvPr/>
        </p:nvPicPr>
        <p:blipFill>
          <a:blip r:embed="rId2">
            <a:extLst/>
          </a:blip>
          <a:stretch>
            <a:fillRect/>
          </a:stretch>
        </p:blipFill>
        <p:spPr>
          <a:xfrm>
            <a:off x="0" y="0"/>
            <a:ext cx="9144000" cy="6858000"/>
          </a:xfrm>
          <a:prstGeom prst="rect">
            <a:avLst/>
          </a:prstGeom>
          <a:ln w="12700">
            <a:miter lim="400000"/>
          </a:ln>
        </p:spPr>
      </p:pic>
      <p:sp>
        <p:nvSpPr>
          <p:cNvPr id="91" name="标题文本"/>
          <p:cNvSpPr txBox="1"/>
          <p:nvPr>
            <p:ph type="title"/>
          </p:nvPr>
        </p:nvSpPr>
        <p:spPr>
          <a:prstGeom prst="rect">
            <a:avLst/>
          </a:prstGeom>
        </p:spPr>
        <p:txBody>
          <a:bodyPr/>
          <a:lstStyle/>
          <a:p>
            <a:pPr/>
            <a:r>
              <a:t>标题文本</a:t>
            </a:r>
          </a:p>
        </p:txBody>
      </p:sp>
      <p:sp>
        <p:nvSpPr>
          <p:cNvPr id="92" name="正文级别 1…"/>
          <p:cNvSpPr txBox="1"/>
          <p:nvPr>
            <p:ph type="body" idx="1"/>
          </p:nvPr>
        </p:nvSpPr>
        <p:spPr>
          <a:prstGeom prst="rect">
            <a:avLst/>
          </a:prstGeom>
        </p:spPr>
        <p:txBody>
          <a:bodyPr/>
          <a:lstStyle/>
          <a:p>
            <a:pPr/>
            <a:r>
              <a:t>正文级别 1</a:t>
            </a:r>
          </a:p>
          <a:p>
            <a:pPr lvl="1"/>
            <a:r>
              <a:t>正文级别 2</a:t>
            </a:r>
          </a:p>
          <a:p>
            <a:pPr lvl="2"/>
            <a:r>
              <a:t>正文级别 3</a:t>
            </a:r>
          </a:p>
          <a:p>
            <a:pPr lvl="3"/>
            <a:r>
              <a:t>正文级别 4</a:t>
            </a:r>
          </a:p>
          <a:p>
            <a:pPr lvl="4"/>
            <a:r>
              <a:t>正文级别 5</a:t>
            </a:r>
          </a:p>
        </p:txBody>
      </p:sp>
      <p:sp>
        <p:nvSpPr>
          <p:cNvPr id="9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 Id="rId9" Type="http://schemas.openxmlformats.org/officeDocument/2006/relationships/slideLayout" Target="../slideLayouts/slideLayout7.xml"/><Relationship Id="rId10" Type="http://schemas.openxmlformats.org/officeDocument/2006/relationships/slideLayout" Target="../slideLayouts/slideLayout8.xml"/><Relationship Id="rId11" Type="http://schemas.openxmlformats.org/officeDocument/2006/relationships/slideLayout" Target="../slideLayouts/slideLayout9.xml"/><Relationship Id="rId12" Type="http://schemas.openxmlformats.org/officeDocument/2006/relationships/slideLayout" Target="../slideLayouts/slideLayout10.xml"/><Relationship Id="rId13" Type="http://schemas.openxmlformats.org/officeDocument/2006/relationships/slideLayout" Target="../slideLayouts/slideLayout11.xml"/><Relationship Id="rId14" Type="http://schemas.openxmlformats.org/officeDocument/2006/relationships/slideLayout" Target="../slideLayouts/slideLayout12.xml"/><Relationship Id="rId15" Type="http://schemas.openxmlformats.org/officeDocument/2006/relationships/slideLayout" Target="../slideLayouts/slideLayout13.xml"/><Relationship Id="rId16" Type="http://schemas.openxmlformats.org/officeDocument/2006/relationships/slideLayout" Target="../slideLayouts/slideLayout14.xml"/><Relationship Id="rId17" Type="http://schemas.openxmlformats.org/officeDocument/2006/relationships/slideLayout" Target="../slideLayouts/slideLayout15.xml"/><Relationship Id="rId18" Type="http://schemas.openxmlformats.org/officeDocument/2006/relationships/slideLayout" Target="../slideLayouts/slideLayout16.xml"/><Relationship Id="rId19" Type="http://schemas.openxmlformats.org/officeDocument/2006/relationships/slideLayout" Target="../slideLayouts/slideLayout17.xml"/><Relationship Id="rId20" Type="http://schemas.openxmlformats.org/officeDocument/2006/relationships/slideLayout" Target="../slideLayouts/slideLayout18.xml"/><Relationship Id="rId21" Type="http://schemas.openxmlformats.org/officeDocument/2006/relationships/slideLayout" Target="../slideLayouts/slideLayout19.xml"/><Relationship Id="rId22" Type="http://schemas.openxmlformats.org/officeDocument/2006/relationships/slideLayout" Target="../slideLayouts/slideLayout20.xml"/><Relationship Id="rId23" Type="http://schemas.openxmlformats.org/officeDocument/2006/relationships/slideLayout" Target="../slideLayouts/slideLayout21.xml"/><Relationship Id="rId24" Type="http://schemas.openxmlformats.org/officeDocument/2006/relationships/slideLayout" Target="../slideLayouts/slideLayout22.xml"/><Relationship Id="rId25" Type="http://schemas.openxmlformats.org/officeDocument/2006/relationships/slideLayout" Target="../slideLayouts/slideLayout23.xml"/><Relationship Id="rId26" Type="http://schemas.openxmlformats.org/officeDocument/2006/relationships/slideLayout" Target="../slideLayouts/slideLayout24.xml"/><Relationship Id="rId27" Type="http://schemas.openxmlformats.org/officeDocument/2006/relationships/slideLayout" Target="../slideLayouts/slideLayout25.xml"/><Relationship Id="rId28" Type="http://schemas.openxmlformats.org/officeDocument/2006/relationships/slideLayout" Target="../slideLayouts/slideLayout26.xml"/><Relationship Id="rId29" Type="http://schemas.openxmlformats.org/officeDocument/2006/relationships/slideLayout" Target="../slideLayouts/slideLayout27.xml"/><Relationship Id="rId30" Type="http://schemas.openxmlformats.org/officeDocument/2006/relationships/slideLayout" Target="../slideLayouts/slideLayout28.xml"/><Relationship Id="rId31" Type="http://schemas.openxmlformats.org/officeDocument/2006/relationships/slideLayout" Target="../slideLayouts/slideLayout29.xml"/><Relationship Id="rId32" Type="http://schemas.openxmlformats.org/officeDocument/2006/relationships/slideLayout" Target="../slideLayouts/slideLayout30.xml"/><Relationship Id="rId33" Type="http://schemas.openxmlformats.org/officeDocument/2006/relationships/slideLayout" Target="../slideLayouts/slideLayout31.xml"/><Relationship Id="rId34" Type="http://schemas.openxmlformats.org/officeDocument/2006/relationships/slideLayout" Target="../slideLayouts/slideLayout32.xml"/><Relationship Id="rId35"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pic>
        <p:nvPicPr>
          <p:cNvPr id="2" name="C:\Users\Administrator\Desktop\2.png" descr="C:\Users\Administrator\Desktop\2.png"/>
          <p:cNvPicPr>
            <a:picLocks noChangeAspect="1"/>
          </p:cNvPicPr>
          <p:nvPr/>
        </p:nvPicPr>
        <p:blipFill>
          <a:blip r:embed="rId2">
            <a:extLst/>
          </a:blip>
          <a:stretch>
            <a:fillRect/>
          </a:stretch>
        </p:blipFill>
        <p:spPr>
          <a:xfrm>
            <a:off x="0" y="0"/>
            <a:ext cx="9144000" cy="6878639"/>
          </a:xfrm>
          <a:prstGeom prst="rect">
            <a:avLst/>
          </a:prstGeom>
          <a:ln w="12700">
            <a:miter lim="400000"/>
          </a:ln>
        </p:spPr>
      </p:pic>
      <p:sp>
        <p:nvSpPr>
          <p:cNvPr id="3" name="标题文本"/>
          <p:cNvSpPr txBox="1"/>
          <p:nvPr>
            <p:ph type="title"/>
          </p:nvPr>
        </p:nvSpPr>
        <p:spPr>
          <a:xfrm>
            <a:off x="457200" y="274636"/>
            <a:ext cx="8229600" cy="1143002"/>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normAutofit fontScale="100000" lnSpcReduction="0"/>
          </a:bodyPr>
          <a:lstStyle/>
          <a:p>
            <a:pPr/>
            <a:r>
              <a:t>标题文本</a:t>
            </a:r>
          </a:p>
        </p:txBody>
      </p:sp>
      <p:sp>
        <p:nvSpPr>
          <p:cNvPr id="4" name="正文级别 1…"/>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ormAutofit fontScale="100000" lnSpcReduction="0"/>
          </a:bodyPr>
          <a:lstStyle/>
          <a:p>
            <a:pPr/>
            <a:r>
              <a:t>正文级别 1</a:t>
            </a:r>
          </a:p>
          <a:p>
            <a:pPr lvl="1"/>
            <a:r>
              <a:t>正文级别 2</a:t>
            </a:r>
          </a:p>
          <a:p>
            <a:pPr lvl="2"/>
            <a:r>
              <a:t>正文级别 3</a:t>
            </a:r>
          </a:p>
          <a:p>
            <a:pPr lvl="3"/>
            <a:r>
              <a:t>正文级别 4</a:t>
            </a:r>
          </a:p>
          <a:p>
            <a:pPr lvl="4"/>
            <a:r>
              <a:t>正文级别 5</a:t>
            </a:r>
          </a:p>
        </p:txBody>
      </p:sp>
      <p:sp>
        <p:nvSpPr>
          <p:cNvPr id="5" name="幻灯片编号"/>
          <p:cNvSpPr txBox="1"/>
          <p:nvPr>
            <p:ph type="sldNum" sz="quarter" idx="2"/>
          </p:nvPr>
        </p:nvSpPr>
        <p:spPr>
          <a:xfrm>
            <a:off x="8422821" y="6404293"/>
            <a:ext cx="263980" cy="269239"/>
          </a:xfrm>
          <a:prstGeom prst="rect">
            <a:avLst/>
          </a:prstGeom>
          <a:ln w="12700">
            <a:miter lim="400000"/>
          </a:ln>
        </p:spPr>
        <p:txBody>
          <a:bodyPr wrap="none" lIns="45718" tIns="45718" rIns="45718" bIns="45718" anchor="ctr">
            <a:spAutoFit/>
          </a:bodyPr>
          <a:lstStyle>
            <a:lvl1pPr algn="r">
              <a:defRPr sz="1200">
                <a:solidFill>
                  <a:srgbClr val="898989"/>
                </a:solidFill>
                <a:latin typeface="+mn-lt"/>
                <a:ea typeface="+mn-ea"/>
                <a:cs typeface="+mn-cs"/>
                <a:sym typeface="Calibri"/>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 id="2147483676" r:id="rId30"/>
    <p:sldLayoutId id="2147483677" r:id="rId31"/>
    <p:sldLayoutId id="2147483678" r:id="rId32"/>
    <p:sldLayoutId id="2147483679" r:id="rId33"/>
    <p:sldLayoutId id="2147483680" r:id="rId34"/>
    <p:sldLayoutId id="2147483681" r:id="rId35"/>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1pPr>
      <a:lvl2pPr marL="783590" marR="0" indent="-32639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4pPr>
      <a:lvl5pPr marL="2235200" marR="0" indent="-406400" algn="l" defTabSz="914400" rtl="0" latinLnBrk="0">
        <a:lnSpc>
          <a:spcPct val="100000"/>
        </a:lnSpc>
        <a:spcBef>
          <a:spcPts val="700"/>
        </a:spcBef>
        <a:spcAft>
          <a:spcPts val="0"/>
        </a:spcAft>
        <a:buClrTx/>
        <a:buSzPct val="100000"/>
        <a:buFont typeface="Arial"/>
        <a:buChar char="»"/>
        <a:tabLst/>
        <a:defRPr b="0" baseline="0" cap="none" i="0" spc="0" strike="noStrike" sz="3200" u="none">
          <a:ln>
            <a:noFill/>
          </a:ln>
          <a:solidFill>
            <a:srgbClr val="000000"/>
          </a:solidFill>
          <a:uFillTx/>
          <a:latin typeface="+mn-lt"/>
          <a:ea typeface="+mn-ea"/>
          <a:cs typeface="+mn-cs"/>
          <a:sym typeface="Calibri"/>
        </a:defRPr>
      </a:lvl5pPr>
      <a:lvl6pPr marL="0" marR="0" indent="22860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000000"/>
          </a:solidFill>
          <a:uFillTx/>
          <a:latin typeface="+mn-lt"/>
          <a:ea typeface="+mn-ea"/>
          <a:cs typeface="+mn-cs"/>
          <a:sym typeface="Calibri"/>
        </a:defRPr>
      </a:lvl6pPr>
      <a:lvl7pPr marL="0" marR="0" indent="27432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000000"/>
          </a:solidFill>
          <a:uFillTx/>
          <a:latin typeface="+mn-lt"/>
          <a:ea typeface="+mn-ea"/>
          <a:cs typeface="+mn-cs"/>
          <a:sym typeface="Calibri"/>
        </a:defRPr>
      </a:lvl7pPr>
      <a:lvl8pPr marL="0" marR="0" indent="32004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000000"/>
          </a:solidFill>
          <a:uFillTx/>
          <a:latin typeface="+mn-lt"/>
          <a:ea typeface="+mn-ea"/>
          <a:cs typeface="+mn-cs"/>
          <a:sym typeface="Calibri"/>
        </a:defRPr>
      </a:lvl8pPr>
      <a:lvl9pPr marL="0" marR="0" indent="3657600" algn="l" defTabSz="914400" rtl="0" latinLnBrk="0">
        <a:lnSpc>
          <a:spcPct val="100000"/>
        </a:lnSpc>
        <a:spcBef>
          <a:spcPts val="700"/>
        </a:spcBef>
        <a:spcAft>
          <a:spcPts val="0"/>
        </a:spcAft>
        <a:buClrTx/>
        <a:buSzTx/>
        <a:buFont typeface="Arial"/>
        <a:buNone/>
        <a:tabLst/>
        <a:defRPr b="0" baseline="0" cap="none" i="0" spc="0" strike="noStrike" sz="3200" u="none">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9.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9.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0.jpeg"/></Relationships>

</file>

<file path=ppt/slides/_rels/slide1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hyperlink" Target="http://net.chinamobile.com" TargetMode="External"/><Relationship Id="rId3" Type="http://schemas.openxmlformats.org/officeDocument/2006/relationships/image" Target="../media/image15.png"/><Relationship Id="rId4" Type="http://schemas.openxmlformats.org/officeDocument/2006/relationships/image" Target="../media/image2.t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1.jpeg"/><Relationship Id="rId3"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2.jpeg"/><Relationship Id="rId3" Type="http://schemas.openxmlformats.org/officeDocument/2006/relationships/image" Target="../media/image17.png"/><Relationship Id="rId4" Type="http://schemas.openxmlformats.org/officeDocument/2006/relationships/image" Target="../media/image1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2.png"/><Relationship Id="rId3" Type="http://schemas.openxmlformats.org/officeDocument/2006/relationships/hyperlink" Target="http://blog.loyowanwan.cc" TargetMode="External"/><Relationship Id="rId4" Type="http://schemas.openxmlformats.org/officeDocument/2006/relationships/image" Target="../media/image3.tif"/></Relationships>

</file>

<file path=ppt/slides/_rels/slide17.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hyperlink" Target="https://www.tiobe.com/tiobe-index/" TargetMode="External"/><Relationship Id="rId3" Type="http://schemas.openxmlformats.org/officeDocument/2006/relationships/image" Target="../media/image14.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5.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0.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1.png"/><Relationship Id="rId3" Type="http://schemas.openxmlformats.org/officeDocument/2006/relationships/image" Target="../media/image22.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3.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3.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5.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4.png"/><Relationship Id="rId3" Type="http://schemas.openxmlformats.org/officeDocument/2006/relationships/image" Target="../media/image16.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7.jpeg"/><Relationship Id="rId3" Type="http://schemas.openxmlformats.org/officeDocument/2006/relationships/image" Target="../media/image25.png"/></Relationships>

</file>

<file path=ppt/slides/_rels/slide35.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8.jpeg"/><Relationship Id="rId3" Type="http://schemas.openxmlformats.org/officeDocument/2006/relationships/image" Target="../media/image2.gif"/><Relationship Id="rId4" Type="http://schemas.openxmlformats.org/officeDocument/2006/relationships/image" Target="../media/image26.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hyperlink" Target="https://www.anaconda.com/download/" TargetMode="External"/><Relationship Id="rId3" Type="http://schemas.openxmlformats.org/officeDocument/2006/relationships/hyperlink" Target="https://www.python.org/" TargetMode="External"/><Relationship Id="rId4" Type="http://schemas.openxmlformats.org/officeDocument/2006/relationships/image" Target="../media/image4.tif"/><Relationship Id="rId5" Type="http://schemas.openxmlformats.org/officeDocument/2006/relationships/image" Target="../media/image5.tif"/></Relationships>

</file>

<file path=ppt/slides/_rels/slide41.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hyperlink" Target="http://www.jetbrains.com/pycharm/" TargetMode="External"/><Relationship Id="rId3" Type="http://schemas.openxmlformats.org/officeDocument/2006/relationships/hyperlink" Target="https://code.visualstudio.com/" TargetMode="External"/><Relationship Id="rId4" Type="http://schemas.openxmlformats.org/officeDocument/2006/relationships/image" Target="../media/image27.png"/><Relationship Id="rId5" Type="http://schemas.openxmlformats.org/officeDocument/2006/relationships/image" Target="../media/image28.png"/></Relationships>

</file>

<file path=ppt/slides/_rels/slide4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9.jpeg"/><Relationship Id="rId3" Type="http://schemas.openxmlformats.org/officeDocument/2006/relationships/image" Target="../media/image29.png"/><Relationship Id="rId4" Type="http://schemas.openxmlformats.org/officeDocument/2006/relationships/image" Target="../media/image30.png"/></Relationships>

</file>

<file path=ppt/slides/_rels/slide4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3.png"/></Relationships>

</file>

<file path=ppt/slides/_rels/slide44.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0.jpeg"/></Relationships>

</file>

<file path=ppt/slides/_rels/slide45.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1.jpeg"/></Relationships>

</file>

<file path=ppt/slides/_rels/slide46.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1.png"/><Relationship Id="rId3" Type="http://schemas.openxmlformats.org/officeDocument/2006/relationships/image" Target="../media/image32.png"/><Relationship Id="rId4" Type="http://schemas.openxmlformats.org/officeDocument/2006/relationships/image" Target="../media/image33.png"/></Relationships>

</file>

<file path=ppt/slides/_rels/slide47.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4.png"/><Relationship Id="rId3" Type="http://schemas.openxmlformats.org/officeDocument/2006/relationships/image" Target="../media/image35.png"/></Relationships>

</file>

<file path=ppt/slides/_rels/slide4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6.tif"/><Relationship Id="rId3" Type="http://schemas.openxmlformats.org/officeDocument/2006/relationships/hyperlink" Target="http://www.crummy.com/software/BeautifulSoup/" TargetMode="External"/><Relationship Id="rId4" Type="http://schemas.openxmlformats.org/officeDocument/2006/relationships/image" Target="../media/image36.png"/></Relationships>

</file>

<file path=ppt/slides/_rels/slide49.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37.png"/><Relationship Id="rId3" Type="http://schemas.openxmlformats.org/officeDocument/2006/relationships/image" Target="../media/image38.png"/><Relationship Id="rId4" Type="http://schemas.openxmlformats.org/officeDocument/2006/relationships/image" Target="../media/image39.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9.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gif"/></Relationships>

</file>

<file path=ppt/slides/_rels/slide5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hyperlink" Target="https://github.com/lychlov/flask_rest" TargetMode="External"/></Relationships>

</file>

<file path=ppt/slides/_rels/slide51.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0.png"/></Relationships>

</file>

<file path=ppt/slides/_rels/slide52.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3.png"/></Relationships>

</file>

<file path=ppt/slides/_rels/slide53.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hyperlink" Target="http://ai.baidu.com/docs#/ASR-API" TargetMode="External"/><Relationship Id="rId3" Type="http://schemas.openxmlformats.org/officeDocument/2006/relationships/hyperlink" Target="http://ai.baidu.com/docs#/TTS-API" TargetMode="External"/><Relationship Id="rId4" Type="http://schemas.openxmlformats.org/officeDocument/2006/relationships/hyperlink" Target="http://ai.baidu.com/docs#/OCR-API" TargetMode="External"/><Relationship Id="rId5" Type="http://schemas.openxmlformats.org/officeDocument/2006/relationships/hyperlink" Target="http://ai.baidu.com/docs#/FACE-API" TargetMode="External"/><Relationship Id="rId6" Type="http://schemas.openxmlformats.org/officeDocument/2006/relationships/hyperlink" Target="http://ai.baidu.com/docs#/ImageClassify-API" TargetMode="External"/><Relationship Id="rId7" Type="http://schemas.openxmlformats.org/officeDocument/2006/relationships/hyperlink" Target="http://ai.baidu.com/docs#/IMAGESEARCH-API" TargetMode="External"/><Relationship Id="rId8" Type="http://schemas.openxmlformats.org/officeDocument/2006/relationships/hyperlink" Target="http://ai.baidu.com/docs#/ImageCensoring-API" TargetMode="External"/><Relationship Id="rId9" Type="http://schemas.openxmlformats.org/officeDocument/2006/relationships/hyperlink" Target="http://ai.baidu.com/docs#/NLP-API" TargetMode="External"/><Relationship Id="rId10" Type="http://schemas.openxmlformats.org/officeDocument/2006/relationships/hyperlink" Target="http://ai.baidu.com/docs#/TextCensoring-API" TargetMode="External"/><Relationship Id="rId11" Type="http://schemas.openxmlformats.org/officeDocument/2006/relationships/hyperlink" Target="http://ai.baidu.com/docs#/UNIT-v2-guide/top" TargetMode="External"/><Relationship Id="rId12" Type="http://schemas.openxmlformats.org/officeDocument/2006/relationships/hyperlink" Target="http://ai.baidu.com/docs#/DuMixAR-Android-SDK/top" TargetMode="External"/><Relationship Id="rId13" Type="http://schemas.openxmlformats.org/officeDocument/2006/relationships/image" Target="../media/image7.tif"/></Relationships>

</file>

<file path=ppt/slides/_rels/slide54.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8.tif"/></Relationships>

</file>

<file path=ppt/slides/_rels/slide55.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3.png"/></Relationships>

</file>

<file path=ppt/slides/_rels/slide56.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9.tif"/></Relationships>

</file>

<file path=ppt/slides/_rels/slide57.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0.tif"/></Relationships>

</file>

<file path=ppt/slides/_rels/slide5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1.tif"/><Relationship Id="rId3" Type="http://schemas.openxmlformats.org/officeDocument/2006/relationships/hyperlink" Target="http://ipython.org/" TargetMode="External"/><Relationship Id="rId4" Type="http://schemas.openxmlformats.org/officeDocument/2006/relationships/hyperlink" Target="http://jupyter.org/" TargetMode="External"/><Relationship Id="rId5" Type="http://schemas.openxmlformats.org/officeDocument/2006/relationships/image" Target="../media/image12.tif"/><Relationship Id="rId6" Type="http://schemas.openxmlformats.org/officeDocument/2006/relationships/image" Target="../media/image13.tif"/><Relationship Id="rId7" Type="http://schemas.openxmlformats.org/officeDocument/2006/relationships/image" Target="../media/image14.tif"/></Relationships>

</file>

<file path=ppt/slides/_rels/slide59.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30.xml"/></Relationships>

</file>

<file path=ppt/slides/_rels/slide60.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41.png"/></Relationships>

</file>

<file path=ppt/slides/_rels/slide61.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22.jpeg"/><Relationship Id="rId3" Type="http://schemas.openxmlformats.org/officeDocument/2006/relationships/image" Target="../media/image2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image" Target="../media/image14.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30.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玩转自研…"/>
          <p:cNvSpPr txBox="1"/>
          <p:nvPr/>
        </p:nvSpPr>
        <p:spPr>
          <a:xfrm>
            <a:off x="0" y="2060575"/>
            <a:ext cx="9118600" cy="16789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ct val="150000"/>
              </a:lnSpc>
              <a:defRPr b="1" sz="3600">
                <a:solidFill>
                  <a:srgbClr val="0070C0"/>
                </a:solidFill>
                <a:latin typeface="微软雅黑"/>
                <a:ea typeface="微软雅黑"/>
                <a:cs typeface="微软雅黑"/>
                <a:sym typeface="微软雅黑"/>
              </a:defRPr>
            </a:pPr>
            <a:r>
              <a:t>玩转自研</a:t>
            </a:r>
          </a:p>
          <a:p>
            <a:pPr algn="ctr">
              <a:lnSpc>
                <a:spcPct val="150000"/>
              </a:lnSpc>
              <a:defRPr b="1" sz="3600">
                <a:solidFill>
                  <a:srgbClr val="0070C0"/>
                </a:solidFill>
                <a:latin typeface="微软雅黑"/>
                <a:ea typeface="微软雅黑"/>
                <a:cs typeface="微软雅黑"/>
                <a:sym typeface="微软雅黑"/>
              </a:defRPr>
            </a:pPr>
            <a:r>
              <a:t>Python语言推广及网络运维</a:t>
            </a:r>
            <a:r>
              <a:t>实战</a:t>
            </a:r>
            <a:r>
              <a:t>应用</a:t>
            </a:r>
          </a:p>
        </p:txBody>
      </p:sp>
      <p:sp>
        <p:nvSpPr>
          <p:cNvPr id="349" name="耕夫团队…"/>
          <p:cNvSpPr txBox="1"/>
          <p:nvPr/>
        </p:nvSpPr>
        <p:spPr>
          <a:xfrm>
            <a:off x="4660900" y="4005262"/>
            <a:ext cx="4605338" cy="17995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ctr">
              <a:lnSpc>
                <a:spcPct val="150000"/>
              </a:lnSpc>
              <a:defRPr b="1" sz="3200">
                <a:solidFill>
                  <a:srgbClr val="002060"/>
                </a:solidFill>
                <a:latin typeface="微软雅黑"/>
                <a:ea typeface="微软雅黑"/>
                <a:cs typeface="微软雅黑"/>
                <a:sym typeface="微软雅黑"/>
              </a:defRPr>
            </a:pPr>
            <a:r>
              <a:t>耕夫团队</a:t>
            </a:r>
          </a:p>
          <a:p>
            <a:pPr algn="ctr">
              <a:lnSpc>
                <a:spcPct val="150000"/>
              </a:lnSpc>
              <a:defRPr b="1" sz="2000">
                <a:solidFill>
                  <a:srgbClr val="002060"/>
                </a:solidFill>
                <a:latin typeface="微软雅黑"/>
                <a:ea typeface="微软雅黑"/>
                <a:cs typeface="微软雅黑"/>
                <a:sym typeface="微软雅黑"/>
              </a:defRPr>
            </a:pPr>
            <a:r>
              <a:t>程志鹍</a:t>
            </a:r>
          </a:p>
          <a:p>
            <a:pPr algn="ctr">
              <a:lnSpc>
                <a:spcPct val="150000"/>
              </a:lnSpc>
              <a:defRPr b="1">
                <a:solidFill>
                  <a:srgbClr val="002060"/>
                </a:solidFill>
                <a:latin typeface="微软雅黑"/>
                <a:ea typeface="微软雅黑"/>
                <a:cs typeface="微软雅黑"/>
                <a:sym typeface="微软雅黑"/>
              </a:defRPr>
            </a:pPr>
            <a:r>
              <a:t>中国移动河南公司 网管中心</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幻灯片编号"/>
          <p:cNvSpPr txBox="1"/>
          <p:nvPr>
            <p:ph type="sldNum" sz="quarter" idx="4294967295"/>
          </p:nvPr>
        </p:nvSpPr>
        <p:spPr>
          <a:xfrm>
            <a:off x="8870346" y="6608761"/>
            <a:ext cx="273654" cy="269239"/>
          </a:xfrm>
          <a:prstGeom prst="rect">
            <a:avLst/>
          </a:prstGeom>
          <a:extLst>
            <a:ext uri="{C572A759-6A51-4108-AA02-DFA0A04FC94B}">
              <ma14:wrappingTextBoxFlag xmlns:ma14="http://schemas.microsoft.com/office/mac/drawingml/2011/main" val="1"/>
            </a:ext>
          </a:extLst>
        </p:spPr>
        <p:txBody>
          <a:bodyPr anchor="t"/>
          <a:lstStyle>
            <a:lvl1pPr>
              <a:defRPr b="1">
                <a:solidFill>
                  <a:schemeClr val="accent3"/>
                </a:solidFill>
                <a:latin typeface="微软雅黑"/>
                <a:ea typeface="微软雅黑"/>
                <a:cs typeface="微软雅黑"/>
                <a:sym typeface="微软雅黑"/>
              </a:defRPr>
            </a:lvl1pPr>
          </a:lstStyle>
          <a:p>
            <a:pPr/>
            <a:fld id="{86CB4B4D-7CA3-9044-876B-883B54F8677D}" type="slidenum"/>
          </a:p>
        </p:txBody>
      </p:sp>
      <p:sp>
        <p:nvSpPr>
          <p:cNvPr id="426" name="自主研发省内进展情况"/>
          <p:cNvSpPr txBox="1"/>
          <p:nvPr/>
        </p:nvSpPr>
        <p:spPr>
          <a:xfrm>
            <a:off x="192086" y="109854"/>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自主研发省内进展情况</a:t>
            </a:r>
          </a:p>
        </p:txBody>
      </p:sp>
      <p:sp>
        <p:nvSpPr>
          <p:cNvPr id="427" name="01"/>
          <p:cNvSpPr txBox="1"/>
          <p:nvPr/>
        </p:nvSpPr>
        <p:spPr>
          <a:xfrm>
            <a:off x="363536" y="856769"/>
            <a:ext cx="650878" cy="542299"/>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nchor="ctr">
            <a:spAutoFit/>
          </a:bodyPr>
          <a:lstStyle>
            <a:lvl1pPr algn="ctr" defTabSz="457200">
              <a:defRPr sz="3300">
                <a:solidFill>
                  <a:schemeClr val="accent1"/>
                </a:solidFill>
                <a:latin typeface="Lato Regular"/>
                <a:ea typeface="Lato Regular"/>
                <a:cs typeface="Lato Regular"/>
                <a:sym typeface="Lato Regular"/>
              </a:defRPr>
            </a:lvl1pPr>
          </a:lstStyle>
          <a:p>
            <a:pPr/>
            <a:r>
              <a:t>01 </a:t>
            </a:r>
          </a:p>
        </p:txBody>
      </p:sp>
      <p:sp>
        <p:nvSpPr>
          <p:cNvPr id="428" name="打造一支专业团队"/>
          <p:cNvSpPr txBox="1"/>
          <p:nvPr/>
        </p:nvSpPr>
        <p:spPr>
          <a:xfrm>
            <a:off x="1008062" y="892967"/>
            <a:ext cx="2654301" cy="469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600">
                <a:latin typeface="Lato Regular"/>
                <a:ea typeface="Lato Regular"/>
                <a:cs typeface="Lato Regular"/>
                <a:sym typeface="Lato Regular"/>
              </a:defRPr>
            </a:lvl1pPr>
          </a:lstStyle>
          <a:p>
            <a:pPr/>
            <a:r>
              <a:t>打造一支专业团队</a:t>
            </a:r>
          </a:p>
        </p:txBody>
      </p:sp>
      <p:sp>
        <p:nvSpPr>
          <p:cNvPr id="429" name="省内团队——耕夫…"/>
          <p:cNvSpPr txBox="1"/>
          <p:nvPr>
            <p:ph type="body" idx="4294967295"/>
          </p:nvPr>
        </p:nvSpPr>
        <p:spPr>
          <a:xfrm>
            <a:off x="121980" y="1513680"/>
            <a:ext cx="8900040" cy="5267197"/>
          </a:xfrm>
          <a:prstGeom prst="rect">
            <a:avLst/>
          </a:prstGeom>
        </p:spPr>
        <p:txBody>
          <a:bodyPr lIns="35717" tIns="35717" rIns="35717" bIns="35717"/>
          <a:lstStyle/>
          <a:p>
            <a:pPr marL="245109" indent="-245109" defTabSz="321309">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省内团队——耕夫</a:t>
            </a:r>
            <a:endParaRPr spc="44"/>
          </a:p>
          <a:p>
            <a:pPr lvl="1" marL="626109" indent="-245109" defTabSz="321309">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2016年成立，参加集团各项自主研发研讨与活动，开发《和运维》、《掌W宝》等自研应用。</a:t>
            </a:r>
            <a:endParaRPr spc="44"/>
          </a:p>
          <a:p>
            <a:pPr lvl="1" marL="626109" indent="-245109" defTabSz="321309">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2017年集团网络线优秀班组</a:t>
            </a:r>
          </a:p>
          <a:p>
            <a:pPr lvl="1" marL="626109" indent="-245109" defTabSz="321309">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2018</a:t>
            </a:r>
            <a:r>
              <a:rPr spc="44"/>
              <a:t>年集团网络线优秀班组</a:t>
            </a:r>
            <a:endParaRPr spc="44"/>
          </a:p>
          <a:p>
            <a:pPr lvl="1" marL="626109" indent="-245109" defTabSz="321309">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2018年将面向全省招募自研开发者</a:t>
            </a:r>
          </a:p>
          <a:p>
            <a:pPr lvl="1" marL="626109" indent="-245109" defTabSz="321309">
              <a:spcBef>
                <a:spcPts val="2300"/>
              </a:spcBef>
              <a:buClr>
                <a:srgbClr val="9A958E"/>
              </a:buClr>
              <a:buSzPct val="75000"/>
              <a:buFontTx/>
              <a:buChar char="•"/>
              <a:defRPr sz="2200">
                <a:solidFill>
                  <a:srgbClr val="5B5854"/>
                </a:solidFill>
                <a:latin typeface="Avenir Roman"/>
                <a:ea typeface="Avenir Roman"/>
                <a:cs typeface="Avenir Roman"/>
                <a:sym typeface="Avenir Roman"/>
              </a:defRPr>
            </a:pPr>
            <a:r>
              <a:t>欢迎各位积极参加各项活动</a:t>
            </a:r>
          </a:p>
        </p:txBody>
      </p:sp>
      <p:pic>
        <p:nvPicPr>
          <p:cNvPr id="430" name="图像画廊" descr="图像画廊"/>
          <p:cNvPicPr>
            <a:picLocks noChangeAspect="1"/>
          </p:cNvPicPr>
          <p:nvPr/>
        </p:nvPicPr>
        <p:blipFill>
          <a:blip r:embed="rId2">
            <a:extLst/>
          </a:blip>
          <a:srcRect l="0" t="15755" r="0" b="15755"/>
          <a:stretch>
            <a:fillRect/>
          </a:stretch>
        </p:blipFill>
        <p:spPr>
          <a:xfrm>
            <a:off x="5249193" y="3059002"/>
            <a:ext cx="4237287" cy="2176553"/>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幻灯片编号"/>
          <p:cNvSpPr txBox="1"/>
          <p:nvPr>
            <p:ph type="sldNum" sz="quarter" idx="4294967295"/>
          </p:nvPr>
        </p:nvSpPr>
        <p:spPr>
          <a:xfrm>
            <a:off x="8878681" y="6608761"/>
            <a:ext cx="265319" cy="269239"/>
          </a:xfrm>
          <a:prstGeom prst="rect">
            <a:avLst/>
          </a:prstGeom>
          <a:extLst>
            <a:ext uri="{C572A759-6A51-4108-AA02-DFA0A04FC94B}">
              <ma14:wrappingTextBoxFlag xmlns:ma14="http://schemas.microsoft.com/office/mac/drawingml/2011/main" val="1"/>
            </a:ext>
          </a:extLst>
        </p:spPr>
        <p:txBody>
          <a:bodyPr anchor="t"/>
          <a:lstStyle>
            <a:lvl1pPr>
              <a:defRPr b="1">
                <a:solidFill>
                  <a:schemeClr val="accent3"/>
                </a:solidFill>
                <a:latin typeface="微软雅黑"/>
                <a:ea typeface="微软雅黑"/>
                <a:cs typeface="微软雅黑"/>
                <a:sym typeface="微软雅黑"/>
              </a:defRPr>
            </a:lvl1pPr>
          </a:lstStyle>
          <a:p>
            <a:pPr/>
            <a:fld id="{86CB4B4D-7CA3-9044-876B-883B54F8677D}" type="slidenum"/>
          </a:p>
        </p:txBody>
      </p:sp>
      <p:sp>
        <p:nvSpPr>
          <p:cNvPr id="433" name="02"/>
          <p:cNvSpPr txBox="1"/>
          <p:nvPr/>
        </p:nvSpPr>
        <p:spPr>
          <a:xfrm>
            <a:off x="328611" y="973450"/>
            <a:ext cx="650878" cy="542299"/>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nchor="ctr">
            <a:spAutoFit/>
          </a:bodyPr>
          <a:lstStyle>
            <a:lvl1pPr algn="ctr" defTabSz="457200">
              <a:defRPr sz="3300">
                <a:solidFill>
                  <a:schemeClr val="accent2"/>
                </a:solidFill>
                <a:latin typeface="Lato Regular"/>
                <a:ea typeface="Lato Regular"/>
                <a:cs typeface="Lato Regular"/>
                <a:sym typeface="Lato Regular"/>
              </a:defRPr>
            </a:lvl1pPr>
          </a:lstStyle>
          <a:p>
            <a:pPr/>
            <a:r>
              <a:t>02 </a:t>
            </a:r>
          </a:p>
        </p:txBody>
      </p:sp>
      <p:sp>
        <p:nvSpPr>
          <p:cNvPr id="434" name="掌握一门计算机语言"/>
          <p:cNvSpPr txBox="1"/>
          <p:nvPr/>
        </p:nvSpPr>
        <p:spPr>
          <a:xfrm>
            <a:off x="952500" y="1009650"/>
            <a:ext cx="2984500" cy="4699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600">
                <a:latin typeface="Lato Regular"/>
                <a:ea typeface="Lato Regular"/>
                <a:cs typeface="Lato Regular"/>
                <a:sym typeface="Lato Regular"/>
              </a:defRPr>
            </a:lvl1pPr>
          </a:lstStyle>
          <a:p>
            <a:pPr/>
            <a:r>
              <a:t>掌握一门计算机语言</a:t>
            </a:r>
          </a:p>
        </p:txBody>
      </p:sp>
      <p:sp>
        <p:nvSpPr>
          <p:cNvPr id="435" name="Python或Java，推荐Python…"/>
          <p:cNvSpPr txBox="1"/>
          <p:nvPr>
            <p:ph type="body" idx="4294967295"/>
          </p:nvPr>
        </p:nvSpPr>
        <p:spPr>
          <a:xfrm>
            <a:off x="473273" y="1678781"/>
            <a:ext cx="8197454" cy="4536283"/>
          </a:xfrm>
          <a:prstGeom prst="rect">
            <a:avLst/>
          </a:prstGeom>
        </p:spPr>
        <p:txBody>
          <a:bodyPr lIns="35717" tIns="35717" rIns="35717" bIns="35717"/>
          <a:lstStyle/>
          <a:p>
            <a:pPr marL="223050" indent="-223050" defTabSz="292392">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Python或Java，推荐Python</a:t>
            </a:r>
            <a:endParaRPr spc="35"/>
          </a:p>
          <a:p>
            <a:pPr lvl="1" marL="569760" indent="-223050" defTabSz="292392">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入门快、简单易用、优雅</a:t>
            </a:r>
            <a:endParaRPr spc="35"/>
          </a:p>
          <a:p>
            <a:pPr lvl="1" marL="569760" indent="-223050" defTabSz="292392">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丰富的第三方库，可以快速构建支撑网络维护的应用</a:t>
            </a:r>
            <a:endParaRPr spc="35"/>
          </a:p>
          <a:p>
            <a:pPr lvl="1" marL="569760" indent="-223050" defTabSz="292392">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大数据、人工智能等热点领域应用前景巨大</a:t>
            </a:r>
          </a:p>
          <a:p>
            <a:pPr lvl="1" marL="569760" indent="-223050" defTabSz="292392">
              <a:spcBef>
                <a:spcPts val="2000"/>
              </a:spcBef>
              <a:buClr>
                <a:srgbClr val="9A958E"/>
              </a:buClr>
              <a:buSzPct val="75000"/>
              <a:buFontTx/>
              <a:buChar char="•"/>
              <a:defRPr spc="35" sz="1820">
                <a:solidFill>
                  <a:srgbClr val="5B5854"/>
                </a:solidFill>
                <a:latin typeface="Avenir Roman"/>
                <a:ea typeface="Avenir Roman"/>
                <a:cs typeface="Avenir Roman"/>
                <a:sym typeface="Avenir Roman"/>
              </a:defRPr>
            </a:pPr>
            <a:r>
              <a:t>网络部、网管中心共进行了6次培训、累计培训400人次</a:t>
            </a:r>
          </a:p>
          <a:p>
            <a:pPr marL="223050" indent="-223050" defTabSz="292392">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学习途径</a:t>
            </a:r>
            <a:endParaRPr spc="35"/>
          </a:p>
          <a:p>
            <a:pPr lvl="1" marL="569760" indent="-223050" defTabSz="292392">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省内培训、集团培训</a:t>
            </a:r>
            <a:endParaRPr spc="35"/>
          </a:p>
          <a:p>
            <a:pPr lvl="1" marL="569760" indent="-223050" defTabSz="292392">
              <a:spcBef>
                <a:spcPts val="2000"/>
              </a:spcBef>
              <a:buClr>
                <a:srgbClr val="9A958E"/>
              </a:buClr>
              <a:buSzPct val="75000"/>
              <a:buFontTx/>
              <a:buChar char="•"/>
              <a:defRPr sz="1820">
                <a:solidFill>
                  <a:srgbClr val="5B5854"/>
                </a:solidFill>
                <a:latin typeface="Avenir Roman"/>
                <a:ea typeface="Avenir Roman"/>
                <a:cs typeface="Avenir Roman"/>
                <a:sym typeface="Avenir Roman"/>
              </a:defRPr>
            </a:pPr>
            <a:r>
              <a:t>集团创客平台：net.chinamobile.com</a:t>
            </a:r>
          </a:p>
        </p:txBody>
      </p:sp>
      <p:pic>
        <p:nvPicPr>
          <p:cNvPr id="436" name="图像" descr="图像"/>
          <p:cNvPicPr>
            <a:picLocks noChangeAspect="1"/>
          </p:cNvPicPr>
          <p:nvPr/>
        </p:nvPicPr>
        <p:blipFill>
          <a:blip r:embed="rId2">
            <a:extLst/>
          </a:blip>
          <a:stretch>
            <a:fillRect/>
          </a:stretch>
        </p:blipFill>
        <p:spPr>
          <a:xfrm>
            <a:off x="4668037" y="1363010"/>
            <a:ext cx="3843625" cy="1239476"/>
          </a:xfrm>
          <a:prstGeom prst="rect">
            <a:avLst/>
          </a:prstGeom>
          <a:ln w="12700">
            <a:miter lim="400000"/>
          </a:ln>
          <a:effectLst>
            <a:outerShdw sx="100000" sy="100000" kx="0" ky="0" algn="b" rotWithShape="0" blurRad="88900" dist="50800" dir="2700000">
              <a:srgbClr val="000000">
                <a:alpha val="75000"/>
              </a:srgbClr>
            </a:outerShdw>
          </a:effectLst>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幻灯片编号"/>
          <p:cNvSpPr txBox="1"/>
          <p:nvPr>
            <p:ph type="sldNum" sz="quarter" idx="4294967295"/>
          </p:nvPr>
        </p:nvSpPr>
        <p:spPr>
          <a:xfrm>
            <a:off x="8870346" y="6608761"/>
            <a:ext cx="273654" cy="269239"/>
          </a:xfrm>
          <a:prstGeom prst="rect">
            <a:avLst/>
          </a:prstGeom>
          <a:extLst>
            <a:ext uri="{C572A759-6A51-4108-AA02-DFA0A04FC94B}">
              <ma14:wrappingTextBoxFlag xmlns:ma14="http://schemas.microsoft.com/office/mac/drawingml/2011/main" val="1"/>
            </a:ext>
          </a:extLst>
        </p:spPr>
        <p:txBody>
          <a:bodyPr anchor="t"/>
          <a:lstStyle>
            <a:lvl1pPr>
              <a:defRPr b="1">
                <a:solidFill>
                  <a:schemeClr val="accent3"/>
                </a:solidFill>
                <a:latin typeface="微软雅黑"/>
                <a:ea typeface="微软雅黑"/>
                <a:cs typeface="微软雅黑"/>
                <a:sym typeface="微软雅黑"/>
              </a:defRPr>
            </a:lvl1pPr>
          </a:lstStyle>
          <a:p>
            <a:pPr/>
            <a:fld id="{86CB4B4D-7CA3-9044-876B-883B54F8677D}" type="slidenum"/>
          </a:p>
        </p:txBody>
      </p:sp>
      <p:sp>
        <p:nvSpPr>
          <p:cNvPr id="439" name="03"/>
          <p:cNvSpPr txBox="1"/>
          <p:nvPr/>
        </p:nvSpPr>
        <p:spPr>
          <a:xfrm>
            <a:off x="387350" y="1054412"/>
            <a:ext cx="650875" cy="542299"/>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nchor="ctr">
            <a:spAutoFit/>
          </a:bodyPr>
          <a:lstStyle>
            <a:lvl1pPr algn="ctr" defTabSz="457200">
              <a:defRPr sz="3300">
                <a:solidFill>
                  <a:srgbClr val="92D050"/>
                </a:solidFill>
                <a:latin typeface="Lato Regular"/>
                <a:ea typeface="Lato Regular"/>
                <a:cs typeface="Lato Regular"/>
                <a:sym typeface="Lato Regular"/>
              </a:defRPr>
            </a:lvl1pPr>
          </a:lstStyle>
          <a:p>
            <a:pPr/>
            <a:r>
              <a:t>03 </a:t>
            </a:r>
          </a:p>
        </p:txBody>
      </p:sp>
      <p:sp>
        <p:nvSpPr>
          <p:cNvPr id="440" name="构建一套成果共享机制"/>
          <p:cNvSpPr txBox="1"/>
          <p:nvPr/>
        </p:nvSpPr>
        <p:spPr>
          <a:xfrm>
            <a:off x="1109661" y="1090612"/>
            <a:ext cx="3314701" cy="469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600">
                <a:latin typeface="Lato Regular"/>
                <a:ea typeface="Lato Regular"/>
                <a:cs typeface="Lato Regular"/>
                <a:sym typeface="Lato Regular"/>
              </a:defRPr>
            </a:lvl1pPr>
          </a:lstStyle>
          <a:p>
            <a:pPr/>
            <a:r>
              <a:t>构建一套成果共享机制</a:t>
            </a:r>
          </a:p>
        </p:txBody>
      </p:sp>
      <p:sp>
        <p:nvSpPr>
          <p:cNvPr id="441" name="码匠联盟-优秀自研项目评选…"/>
          <p:cNvSpPr txBox="1"/>
          <p:nvPr>
            <p:ph type="body" sz="half" idx="4294967295"/>
          </p:nvPr>
        </p:nvSpPr>
        <p:spPr>
          <a:xfrm>
            <a:off x="371673" y="1830584"/>
            <a:ext cx="4587479" cy="4795592"/>
          </a:xfrm>
          <a:prstGeom prst="rect">
            <a:avLst/>
          </a:prstGeom>
        </p:spPr>
        <p:txBody>
          <a:bodyPr lIns="35717" tIns="35717" rIns="35717" bIns="35717"/>
          <a:lstStyle/>
          <a:p>
            <a:pPr marL="203200"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码匠联盟-优秀自研项目评选</a:t>
            </a:r>
            <a:endParaRPr spc="35"/>
          </a:p>
          <a:p>
            <a:pPr lvl="1" marL="508000"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2017年《掌W宝》、《高铁监维机器人》等项目入选季度十佳</a:t>
            </a:r>
          </a:p>
          <a:p>
            <a:pPr lvl="1" marL="508000"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2017年《传输智能拓扑》入选年度十佳并在网络工作会上展示。</a:t>
            </a:r>
            <a:endParaRPr spc="35"/>
          </a:p>
          <a:p>
            <a:pPr lvl="1" marL="508000"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2018年安阳公司《网管微支撑》、《</a:t>
            </a:r>
            <a:r>
              <a:rPr spc="35"/>
              <a:t>家客用户上下线分析系统》</a:t>
            </a:r>
            <a:r>
              <a:t>入选季度十佳</a:t>
            </a:r>
            <a:endParaRPr spc="35"/>
          </a:p>
          <a:p>
            <a:pPr lvl="1" marL="508000"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2018年郑州公司《New Tags标签》入选年度十佳项目，并在网络工作会上展示</a:t>
            </a:r>
          </a:p>
          <a:p>
            <a:pPr marL="203200" indent="-203200" defTabSz="257175">
              <a:spcBef>
                <a:spcPts val="1500"/>
              </a:spcBef>
              <a:buClr>
                <a:srgbClr val="9A958E"/>
              </a:buClr>
              <a:buSzPct val="75000"/>
              <a:buFontTx/>
              <a:buChar char="•"/>
              <a:defRPr sz="1700">
                <a:solidFill>
                  <a:srgbClr val="5B5854"/>
                </a:solidFill>
                <a:latin typeface="Avenir Roman"/>
                <a:ea typeface="Avenir Roman"/>
                <a:cs typeface="Avenir Roman"/>
                <a:sym typeface="Avenir Roman"/>
              </a:defRPr>
            </a:pPr>
            <a:r>
              <a:t>欢迎各位将日常维护中的创新、创意，平台、工具等推荐给我们，参与优秀自研项目评选</a:t>
            </a:r>
          </a:p>
        </p:txBody>
      </p:sp>
      <p:grpSp>
        <p:nvGrpSpPr>
          <p:cNvPr id="444" name="图像画廊"/>
          <p:cNvGrpSpPr/>
          <p:nvPr/>
        </p:nvGrpSpPr>
        <p:grpSpPr>
          <a:xfrm>
            <a:off x="5098849" y="1125959"/>
            <a:ext cx="3775531" cy="4606082"/>
            <a:chOff x="0" y="0"/>
            <a:chExt cx="3775529" cy="4606080"/>
          </a:xfrm>
        </p:grpSpPr>
        <p:pic>
          <p:nvPicPr>
            <p:cNvPr id="442" name="1385516535.jpg" descr="1385516535.jpg"/>
            <p:cNvPicPr>
              <a:picLocks noChangeAspect="1"/>
            </p:cNvPicPr>
            <p:nvPr/>
          </p:nvPicPr>
          <p:blipFill>
            <a:blip r:embed="rId2">
              <a:extLst/>
            </a:blip>
            <a:srcRect l="15451" t="0" r="15451" b="0"/>
            <a:stretch>
              <a:fillRect/>
            </a:stretch>
          </p:blipFill>
          <p:spPr>
            <a:xfrm>
              <a:off x="0" y="-1"/>
              <a:ext cx="3775530" cy="4098082"/>
            </a:xfrm>
            <a:prstGeom prst="rect">
              <a:avLst/>
            </a:prstGeom>
            <a:ln w="12700" cap="flat">
              <a:noFill/>
              <a:miter lim="400000"/>
            </a:ln>
            <a:effectLst/>
          </p:spPr>
        </p:pic>
        <p:sp>
          <p:nvSpPr>
            <p:cNvPr id="443" name="李慧镝总裁听取成果汇报"/>
            <p:cNvSpPr txBox="1"/>
            <p:nvPr/>
          </p:nvSpPr>
          <p:spPr>
            <a:xfrm>
              <a:off x="-1" y="4174280"/>
              <a:ext cx="3775531" cy="43180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76200" tIns="76200" rIns="76200" bIns="76200" numCol="1" anchor="t">
              <a:spAutoFit/>
            </a:bodyPr>
            <a:lstStyle>
              <a:lvl1pPr algn="ctr" defTabSz="321309">
                <a:defRPr sz="1600">
                  <a:solidFill>
                    <a:srgbClr val="5B5854"/>
                  </a:solidFill>
                  <a:latin typeface="Avenir Roman"/>
                  <a:ea typeface="Avenir Roman"/>
                  <a:cs typeface="Avenir Roman"/>
                  <a:sym typeface="Avenir Roman"/>
                </a:defRPr>
              </a:lvl1pPr>
            </a:lstStyle>
            <a:p>
              <a:pPr/>
              <a:r>
                <a:t>李慧镝总裁听取成果汇报</a:t>
              </a:r>
            </a:p>
          </p:txBody>
        </p:sp>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幻灯片编号"/>
          <p:cNvSpPr txBox="1"/>
          <p:nvPr>
            <p:ph type="sldNum" sz="quarter" idx="4294967295"/>
          </p:nvPr>
        </p:nvSpPr>
        <p:spPr>
          <a:xfrm>
            <a:off x="8870346" y="6608761"/>
            <a:ext cx="273654" cy="269239"/>
          </a:xfrm>
          <a:prstGeom prst="rect">
            <a:avLst/>
          </a:prstGeom>
          <a:extLst>
            <a:ext uri="{C572A759-6A51-4108-AA02-DFA0A04FC94B}">
              <ma14:wrappingTextBoxFlag xmlns:ma14="http://schemas.microsoft.com/office/mac/drawingml/2011/main" val="1"/>
            </a:ext>
          </a:extLst>
        </p:spPr>
        <p:txBody>
          <a:bodyPr anchor="t"/>
          <a:lstStyle>
            <a:lvl1pPr>
              <a:defRPr b="1">
                <a:solidFill>
                  <a:schemeClr val="accent3"/>
                </a:solidFill>
                <a:latin typeface="微软雅黑"/>
                <a:ea typeface="微软雅黑"/>
                <a:cs typeface="微软雅黑"/>
                <a:sym typeface="微软雅黑"/>
              </a:defRPr>
            </a:lvl1pPr>
          </a:lstStyle>
          <a:p>
            <a:pPr/>
            <a:fld id="{86CB4B4D-7CA3-9044-876B-883B54F8677D}" type="slidenum"/>
          </a:p>
        </p:txBody>
      </p:sp>
      <p:sp>
        <p:nvSpPr>
          <p:cNvPr id="447" name="04"/>
          <p:cNvSpPr txBox="1"/>
          <p:nvPr/>
        </p:nvSpPr>
        <p:spPr>
          <a:xfrm>
            <a:off x="385761" y="964719"/>
            <a:ext cx="649289" cy="542299"/>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nchor="ctr">
            <a:spAutoFit/>
          </a:bodyPr>
          <a:lstStyle>
            <a:lvl1pPr algn="ctr" defTabSz="457200">
              <a:defRPr sz="3300">
                <a:solidFill>
                  <a:srgbClr val="FFC000"/>
                </a:solidFill>
                <a:latin typeface="Lato Regular"/>
                <a:ea typeface="Lato Regular"/>
                <a:cs typeface="Lato Regular"/>
                <a:sym typeface="Lato Regular"/>
              </a:defRPr>
            </a:lvl1pPr>
          </a:lstStyle>
          <a:p>
            <a:pPr/>
            <a:r>
              <a:t>04 </a:t>
            </a:r>
          </a:p>
        </p:txBody>
      </p:sp>
      <p:sp>
        <p:nvSpPr>
          <p:cNvPr id="448" name="聚焦一个自研支撑平台"/>
          <p:cNvSpPr txBox="1"/>
          <p:nvPr/>
        </p:nvSpPr>
        <p:spPr>
          <a:xfrm>
            <a:off x="1000125" y="1000917"/>
            <a:ext cx="3314700" cy="4699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600">
                <a:latin typeface="Lato Regular"/>
                <a:ea typeface="Lato Regular"/>
                <a:cs typeface="Lato Regular"/>
                <a:sym typeface="Lato Regular"/>
              </a:defRPr>
            </a:lvl1pPr>
          </a:lstStyle>
          <a:p>
            <a:pPr/>
            <a:r>
              <a:t>聚焦一个自研支撑平台</a:t>
            </a:r>
          </a:p>
        </p:txBody>
      </p:sp>
      <p:sp>
        <p:nvSpPr>
          <p:cNvPr id="449" name="net.chinamobile.com…"/>
          <p:cNvSpPr txBox="1"/>
          <p:nvPr>
            <p:ph type="body" sz="half" idx="4294967295"/>
          </p:nvPr>
        </p:nvSpPr>
        <p:spPr>
          <a:xfrm>
            <a:off x="651073" y="1754384"/>
            <a:ext cx="3357563" cy="4232675"/>
          </a:xfrm>
          <a:prstGeom prst="rect">
            <a:avLst/>
          </a:prstGeom>
        </p:spPr>
        <p:txBody>
          <a:bodyPr lIns="35717" tIns="35717" rIns="35717" bIns="35717"/>
          <a:lstStyle/>
          <a:p>
            <a:pPr marL="254000" indent="-254000" defTabSz="321309">
              <a:spcBef>
                <a:spcPts val="1900"/>
              </a:spcBef>
              <a:buClr>
                <a:srgbClr val="9A958E"/>
              </a:buClr>
              <a:buSzPct val="75000"/>
              <a:buFontTx/>
              <a:buChar char="•"/>
              <a:defRPr sz="2100" u="sng">
                <a:solidFill>
                  <a:srgbClr val="5B5854"/>
                </a:solidFill>
                <a:latin typeface="Avenir Roman"/>
                <a:ea typeface="Avenir Roman"/>
                <a:cs typeface="Avenir Roman"/>
                <a:sym typeface="Avenir Roman"/>
              </a:defRPr>
            </a:pPr>
            <a:r>
              <a:rPr>
                <a:solidFill>
                  <a:srgbClr val="0000FF"/>
                </a:solidFill>
                <a:uFill>
                  <a:solidFill>
                    <a:srgbClr val="0000FF"/>
                  </a:solidFill>
                </a:uFill>
                <a:hlinkClick r:id="rId2" invalidUrl="" action="" tgtFrame="" tooltip="" history="1" highlightClick="0" endSnd="0"/>
              </a:rPr>
              <a:t>net.chinamobile.com</a:t>
            </a:r>
            <a:endParaRPr spc="42"/>
          </a:p>
          <a:p>
            <a:pPr lvl="1" marL="635000" indent="-254000" defTabSz="321309">
              <a:spcBef>
                <a:spcPts val="1900"/>
              </a:spcBef>
              <a:buClr>
                <a:srgbClr val="9A958E"/>
              </a:buClr>
              <a:buSzPct val="75000"/>
              <a:buFontTx/>
              <a:buChar char="•"/>
              <a:defRPr sz="2100">
                <a:solidFill>
                  <a:srgbClr val="5B5854"/>
                </a:solidFill>
                <a:latin typeface="Avenir Roman"/>
                <a:ea typeface="Avenir Roman"/>
                <a:cs typeface="Avenir Roman"/>
                <a:sym typeface="Avenir Roman"/>
              </a:defRPr>
            </a:pPr>
            <a:r>
              <a:t>网络自研社区</a:t>
            </a:r>
            <a:endParaRPr spc="42"/>
          </a:p>
          <a:p>
            <a:pPr lvl="1" marL="635000" indent="-254000" defTabSz="321309">
              <a:spcBef>
                <a:spcPts val="1900"/>
              </a:spcBef>
              <a:buClr>
                <a:srgbClr val="9A958E"/>
              </a:buClr>
              <a:buSzPct val="75000"/>
              <a:buFontTx/>
              <a:buChar char="•"/>
              <a:defRPr sz="2100">
                <a:solidFill>
                  <a:srgbClr val="5B5854"/>
                </a:solidFill>
                <a:latin typeface="Avenir Roman"/>
                <a:ea typeface="Avenir Roman"/>
                <a:cs typeface="Avenir Roman"/>
                <a:sym typeface="Avenir Roman"/>
              </a:defRPr>
            </a:pPr>
            <a:r>
              <a:t>创客平台</a:t>
            </a:r>
          </a:p>
        </p:txBody>
      </p:sp>
      <p:pic>
        <p:nvPicPr>
          <p:cNvPr id="450" name="图像" descr="图像"/>
          <p:cNvPicPr>
            <a:picLocks noChangeAspect="1"/>
          </p:cNvPicPr>
          <p:nvPr/>
        </p:nvPicPr>
        <p:blipFill>
          <a:blip r:embed="rId3">
            <a:extLst/>
          </a:blip>
          <a:stretch>
            <a:fillRect/>
          </a:stretch>
        </p:blipFill>
        <p:spPr>
          <a:xfrm>
            <a:off x="1251989" y="3695539"/>
            <a:ext cx="7216679" cy="3000685"/>
          </a:xfrm>
          <a:prstGeom prst="rect">
            <a:avLst/>
          </a:prstGeom>
          <a:ln w="12700">
            <a:miter lim="400000"/>
          </a:ln>
          <a:effectLst>
            <a:outerShdw sx="100000" sy="100000" kx="0" ky="0" algn="b" rotWithShape="0" blurRad="88900" dist="50800" dir="2700000">
              <a:srgbClr val="000000">
                <a:alpha val="75000"/>
              </a:srgbClr>
            </a:outerShdw>
          </a:effectLst>
        </p:spPr>
      </p:pic>
      <p:pic>
        <p:nvPicPr>
          <p:cNvPr id="451" name="图像" descr="图像"/>
          <p:cNvPicPr>
            <a:picLocks noChangeAspect="1"/>
          </p:cNvPicPr>
          <p:nvPr/>
        </p:nvPicPr>
        <p:blipFill>
          <a:blip r:embed="rId4">
            <a:extLst/>
          </a:blip>
          <a:stretch>
            <a:fillRect/>
          </a:stretch>
        </p:blipFill>
        <p:spPr>
          <a:xfrm>
            <a:off x="5495828" y="1424377"/>
            <a:ext cx="2959293" cy="1834273"/>
          </a:xfrm>
          <a:prstGeom prst="rect">
            <a:avLst/>
          </a:prstGeom>
          <a:ln w="12700">
            <a:miter lim="400000"/>
          </a:ln>
          <a:effectLst>
            <a:outerShdw sx="100000" sy="100000" kx="0" ky="0" algn="b" rotWithShape="0" blurRad="88900" dist="50800" dir="2700000">
              <a:srgbClr val="000000">
                <a:alpha val="75000"/>
              </a:srgbClr>
            </a:outerShdw>
          </a:effectLst>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幻灯片编号"/>
          <p:cNvSpPr txBox="1"/>
          <p:nvPr>
            <p:ph type="sldNum" sz="quarter" idx="4294967295"/>
          </p:nvPr>
        </p:nvSpPr>
        <p:spPr>
          <a:xfrm>
            <a:off x="8870343" y="6608761"/>
            <a:ext cx="273655" cy="269239"/>
          </a:xfrm>
          <a:prstGeom prst="rect">
            <a:avLst/>
          </a:prstGeom>
          <a:extLst>
            <a:ext uri="{C572A759-6A51-4108-AA02-DFA0A04FC94B}">
              <ma14:wrappingTextBoxFlag xmlns:ma14="http://schemas.microsoft.com/office/mac/drawingml/2011/main" val="1"/>
            </a:ext>
          </a:extLst>
        </p:spPr>
        <p:txBody>
          <a:bodyPr anchor="t"/>
          <a:lstStyle>
            <a:lvl1pPr>
              <a:defRPr b="1">
                <a:solidFill>
                  <a:schemeClr val="accent3"/>
                </a:solidFill>
                <a:latin typeface="微软雅黑"/>
                <a:ea typeface="微软雅黑"/>
                <a:cs typeface="微软雅黑"/>
                <a:sym typeface="微软雅黑"/>
              </a:defRPr>
            </a:lvl1pPr>
          </a:lstStyle>
          <a:p>
            <a:pPr/>
            <a:fld id="{86CB4B4D-7CA3-9044-876B-883B54F8677D}" type="slidenum"/>
          </a:p>
        </p:txBody>
      </p:sp>
      <p:sp>
        <p:nvSpPr>
          <p:cNvPr id="454" name="05"/>
          <p:cNvSpPr txBox="1"/>
          <p:nvPr/>
        </p:nvSpPr>
        <p:spPr>
          <a:xfrm>
            <a:off x="354011" y="806378"/>
            <a:ext cx="650878" cy="542299"/>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nchor="ctr">
            <a:spAutoFit/>
          </a:bodyPr>
          <a:lstStyle>
            <a:lvl1pPr algn="ctr" defTabSz="457200">
              <a:defRPr sz="3300">
                <a:solidFill>
                  <a:schemeClr val="accent1"/>
                </a:solidFill>
                <a:latin typeface="Lato Regular"/>
                <a:ea typeface="Lato Regular"/>
                <a:cs typeface="Lato Regular"/>
                <a:sym typeface="Lato Regular"/>
              </a:defRPr>
            </a:lvl1pPr>
          </a:lstStyle>
          <a:p>
            <a:pPr/>
            <a:r>
              <a:t>05 </a:t>
            </a:r>
          </a:p>
        </p:txBody>
      </p:sp>
      <p:sp>
        <p:nvSpPr>
          <p:cNvPr id="455" name="举办一场开发大赛"/>
          <p:cNvSpPr txBox="1"/>
          <p:nvPr/>
        </p:nvSpPr>
        <p:spPr>
          <a:xfrm>
            <a:off x="1074737" y="848927"/>
            <a:ext cx="2552701" cy="457201"/>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500">
                <a:latin typeface="Lato Regular"/>
                <a:ea typeface="Lato Regular"/>
                <a:cs typeface="Lato Regular"/>
                <a:sym typeface="Lato Regular"/>
              </a:defRPr>
            </a:lvl1pPr>
          </a:lstStyle>
          <a:p>
            <a:pPr/>
            <a:r>
              <a:t>举办一场开发大赛</a:t>
            </a:r>
          </a:p>
        </p:txBody>
      </p:sp>
      <p:sp>
        <p:nvSpPr>
          <p:cNvPr id="456" name="集团网通1号文：2018年网络技能竞赛设置网络自主研发专业…"/>
          <p:cNvSpPr txBox="1"/>
          <p:nvPr>
            <p:ph type="body" idx="4294967295"/>
          </p:nvPr>
        </p:nvSpPr>
        <p:spPr>
          <a:xfrm>
            <a:off x="473273" y="1403863"/>
            <a:ext cx="8197454" cy="4536283"/>
          </a:xfrm>
          <a:prstGeom prst="rect">
            <a:avLst/>
          </a:prstGeom>
        </p:spPr>
        <p:txBody>
          <a:bodyPr lIns="35717" tIns="35717" rIns="35717" bIns="35717"/>
          <a:lstStyle/>
          <a:p>
            <a:pPr marL="159321" indent="-159321" defTabSz="208851">
              <a:spcBef>
                <a:spcPts val="1400"/>
              </a:spcBef>
              <a:buClr>
                <a:srgbClr val="9A958E"/>
              </a:buClr>
              <a:buSzPct val="75000"/>
              <a:buFontTx/>
              <a:buChar char="•"/>
              <a:defRPr sz="1819">
                <a:solidFill>
                  <a:srgbClr val="5B5854"/>
                </a:solidFill>
                <a:latin typeface="Avenir Roman"/>
                <a:ea typeface="Avenir Roman"/>
                <a:cs typeface="Avenir Roman"/>
                <a:sym typeface="Avenir Roman"/>
              </a:defRPr>
            </a:pPr>
            <a:r>
              <a:t>集团网通1号文：2018年网络技能竞赛设置网络自主研发专业</a:t>
            </a:r>
            <a:endParaRPr spc="36"/>
          </a:p>
          <a:p>
            <a:pPr marL="159321" indent="-159321" defTabSz="208851">
              <a:spcBef>
                <a:spcPts val="1400"/>
              </a:spcBef>
              <a:buClr>
                <a:srgbClr val="9A958E"/>
              </a:buClr>
              <a:buSzPct val="75000"/>
              <a:buFontTx/>
              <a:buChar char="•"/>
              <a:defRPr sz="1819">
                <a:solidFill>
                  <a:srgbClr val="5B5854"/>
                </a:solidFill>
                <a:latin typeface="Avenir Roman"/>
                <a:ea typeface="Avenir Roman"/>
                <a:cs typeface="Avenir Roman"/>
                <a:sym typeface="Avenir Roman"/>
              </a:defRPr>
            </a:pPr>
            <a:r>
              <a:t>省内网络部与工会联合举办IT自主研发专业技能比武</a:t>
            </a:r>
            <a:endParaRPr spc="36"/>
          </a:p>
          <a:p>
            <a:pPr marL="159321" indent="-159321" defTabSz="208851">
              <a:spcBef>
                <a:spcPts val="1400"/>
              </a:spcBef>
              <a:buClr>
                <a:srgbClr val="9A958E"/>
              </a:buClr>
              <a:buSzPct val="75000"/>
              <a:buFontTx/>
              <a:buChar char="•"/>
              <a:defRPr sz="1819">
                <a:solidFill>
                  <a:srgbClr val="5B5854"/>
                </a:solidFill>
                <a:latin typeface="Avenir Roman"/>
                <a:ea typeface="Avenir Roman"/>
                <a:cs typeface="Avenir Roman"/>
                <a:sym typeface="Avenir Roman"/>
              </a:defRPr>
            </a:pPr>
            <a:r>
              <a:t>省内</a:t>
            </a:r>
            <a:r>
              <a:rPr spc="36"/>
              <a:t>竞赛</a:t>
            </a:r>
            <a:endParaRPr spc="36"/>
          </a:p>
          <a:p>
            <a:pPr lvl="1" marL="406971" indent="-159321" defTabSz="208851">
              <a:spcBef>
                <a:spcPts val="1400"/>
              </a:spcBef>
              <a:buClr>
                <a:srgbClr val="9A958E"/>
              </a:buClr>
              <a:buSzPct val="75000"/>
              <a:buFontTx/>
              <a:buChar char="•"/>
              <a:defRPr sz="1819">
                <a:solidFill>
                  <a:srgbClr val="5B5854"/>
                </a:solidFill>
                <a:latin typeface="Avenir Roman"/>
                <a:ea typeface="Avenir Roman"/>
                <a:cs typeface="Avenir Roman"/>
                <a:sym typeface="Avenir Roman"/>
              </a:defRPr>
            </a:pPr>
            <a:r>
              <a:t>基础培训：累计培训190人次。</a:t>
            </a:r>
            <a:endParaRPr spc="36"/>
          </a:p>
          <a:p>
            <a:pPr lvl="1" marL="406971" indent="-159321" defTabSz="208851">
              <a:spcBef>
                <a:spcPts val="1400"/>
              </a:spcBef>
              <a:buClr>
                <a:srgbClr val="9A958E"/>
              </a:buClr>
              <a:buSzPct val="75000"/>
              <a:buFontTx/>
              <a:buChar char="•"/>
              <a:defRPr sz="1819">
                <a:solidFill>
                  <a:srgbClr val="5B5854"/>
                </a:solidFill>
                <a:latin typeface="Avenir Roman"/>
                <a:ea typeface="Avenir Roman"/>
                <a:cs typeface="Avenir Roman"/>
                <a:sym typeface="Avenir Roman"/>
              </a:defRPr>
            </a:pPr>
            <a:r>
              <a:t>选手选拔：从初赛到决赛，从80人到10人。</a:t>
            </a:r>
            <a:endParaRPr spc="36"/>
          </a:p>
          <a:p>
            <a:pPr lvl="1" marL="406971" indent="-159321" defTabSz="208851">
              <a:spcBef>
                <a:spcPts val="1400"/>
              </a:spcBef>
              <a:buClr>
                <a:srgbClr val="9A958E"/>
              </a:buClr>
              <a:buSzPct val="75000"/>
              <a:buFontTx/>
              <a:buChar char="•"/>
              <a:defRPr sz="1819">
                <a:solidFill>
                  <a:srgbClr val="5B5854"/>
                </a:solidFill>
                <a:latin typeface="Avenir Roman"/>
                <a:ea typeface="Avenir Roman"/>
                <a:cs typeface="Avenir Roman"/>
                <a:sym typeface="Avenir Roman"/>
              </a:defRPr>
            </a:pPr>
            <a:r>
              <a:t>重点培训：封闭强化培训。</a:t>
            </a:r>
            <a:endParaRPr spc="36"/>
          </a:p>
          <a:p>
            <a:pPr marL="159321" indent="-159321" defTabSz="208851">
              <a:spcBef>
                <a:spcPts val="1400"/>
              </a:spcBef>
              <a:buClr>
                <a:srgbClr val="9A958E"/>
              </a:buClr>
              <a:buSzPct val="75000"/>
              <a:buFontTx/>
              <a:buChar char="•"/>
              <a:defRPr spc="36" sz="1819">
                <a:solidFill>
                  <a:srgbClr val="5B5854"/>
                </a:solidFill>
                <a:latin typeface="Avenir Roman"/>
                <a:ea typeface="Avenir Roman"/>
                <a:cs typeface="Avenir Roman"/>
                <a:sym typeface="Avenir Roman"/>
              </a:defRPr>
            </a:pPr>
            <a:r>
              <a:t>集团竞赛</a:t>
            </a:r>
          </a:p>
          <a:p>
            <a:pPr lvl="1" marL="406971" indent="-159321" defTabSz="208851">
              <a:spcBef>
                <a:spcPts val="1400"/>
              </a:spcBef>
              <a:buClr>
                <a:srgbClr val="9A958E"/>
              </a:buClr>
              <a:buSzPct val="75000"/>
              <a:buFontTx/>
              <a:buChar char="•"/>
              <a:defRPr spc="36" sz="1819">
                <a:solidFill>
                  <a:srgbClr val="5B5854"/>
                </a:solidFill>
                <a:latin typeface="Avenir Roman"/>
                <a:ea typeface="Avenir Roman"/>
                <a:cs typeface="Avenir Roman"/>
                <a:sym typeface="Avenir Roman"/>
              </a:defRPr>
            </a:pPr>
            <a:r>
              <a:t>二等奖1名，三等奖1名，优秀奖3名</a:t>
            </a:r>
          </a:p>
          <a:p>
            <a:pPr marL="159321" indent="-159321" defTabSz="208851">
              <a:spcBef>
                <a:spcPts val="1400"/>
              </a:spcBef>
              <a:buClr>
                <a:srgbClr val="9A958E"/>
              </a:buClr>
              <a:buSzPct val="75000"/>
              <a:buFontTx/>
              <a:buChar char="•"/>
              <a:defRPr spc="36" sz="1819">
                <a:solidFill>
                  <a:srgbClr val="5B5854"/>
                </a:solidFill>
                <a:latin typeface="Avenir Roman"/>
                <a:ea typeface="Avenir Roman"/>
                <a:cs typeface="Avenir Roman"/>
                <a:sym typeface="Avenir Roman"/>
              </a:defRPr>
            </a:pPr>
            <a:r>
              <a:t>2018年网络工作会中河南省被评为IT开发技能竞赛优秀省份</a:t>
            </a:r>
          </a:p>
        </p:txBody>
      </p:sp>
      <p:pic>
        <p:nvPicPr>
          <p:cNvPr id="457" name="DSC_0605.JPG" descr="DSC_0605.JPG"/>
          <p:cNvPicPr>
            <a:picLocks noChangeAspect="1"/>
          </p:cNvPicPr>
          <p:nvPr/>
        </p:nvPicPr>
        <p:blipFill>
          <a:blip r:embed="rId2">
            <a:extLst/>
          </a:blip>
          <a:stretch>
            <a:fillRect/>
          </a:stretch>
        </p:blipFill>
        <p:spPr>
          <a:xfrm>
            <a:off x="5617061" y="2792582"/>
            <a:ext cx="3469540" cy="2308680"/>
          </a:xfrm>
          <a:prstGeom prst="rect">
            <a:avLst/>
          </a:prstGeom>
          <a:ln w="12700">
            <a:miter lim="400000"/>
          </a:ln>
        </p:spPr>
      </p:pic>
      <p:pic>
        <p:nvPicPr>
          <p:cNvPr id="458" name="图像" descr="图像"/>
          <p:cNvPicPr>
            <a:picLocks noChangeAspect="1"/>
          </p:cNvPicPr>
          <p:nvPr/>
        </p:nvPicPr>
        <p:blipFill>
          <a:blip r:embed="rId3">
            <a:extLst/>
          </a:blip>
          <a:stretch>
            <a:fillRect/>
          </a:stretch>
        </p:blipFill>
        <p:spPr>
          <a:xfrm>
            <a:off x="788987" y="5995331"/>
            <a:ext cx="3124201" cy="850901"/>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0" name="决赛现场-程志鹍.JPG" descr="决赛现场-程志鹍.JPG"/>
          <p:cNvPicPr>
            <a:picLocks noChangeAspect="1"/>
          </p:cNvPicPr>
          <p:nvPr/>
        </p:nvPicPr>
        <p:blipFill>
          <a:blip r:embed="rId2">
            <a:extLst/>
          </a:blip>
          <a:srcRect l="15967" t="0" r="9837" b="0"/>
          <a:stretch>
            <a:fillRect/>
          </a:stretch>
        </p:blipFill>
        <p:spPr>
          <a:xfrm>
            <a:off x="6794216" y="4372903"/>
            <a:ext cx="2277208" cy="2046148"/>
          </a:xfrm>
          <a:prstGeom prst="rect">
            <a:avLst/>
          </a:prstGeom>
          <a:ln w="12700">
            <a:miter lim="400000"/>
          </a:ln>
        </p:spPr>
      </p:pic>
      <p:pic>
        <p:nvPicPr>
          <p:cNvPr id="461" name="决赛现场-曹斌.JPG" descr="决赛现场-曹斌.JPG"/>
          <p:cNvPicPr>
            <a:picLocks noChangeAspect="1"/>
          </p:cNvPicPr>
          <p:nvPr/>
        </p:nvPicPr>
        <p:blipFill>
          <a:blip r:embed="rId3">
            <a:extLst/>
          </a:blip>
          <a:srcRect l="0" t="12450" r="16209" b="6470"/>
          <a:stretch>
            <a:fillRect/>
          </a:stretch>
        </p:blipFill>
        <p:spPr>
          <a:xfrm>
            <a:off x="6851564" y="957204"/>
            <a:ext cx="2162398" cy="3138623"/>
          </a:xfrm>
          <a:prstGeom prst="rect">
            <a:avLst/>
          </a:prstGeom>
          <a:ln w="12700">
            <a:miter lim="400000"/>
          </a:ln>
        </p:spPr>
      </p:pic>
      <p:pic>
        <p:nvPicPr>
          <p:cNvPr id="462" name="决赛合影-魏部长.JPG" descr="决赛合影-魏部长.JPG"/>
          <p:cNvPicPr>
            <a:picLocks noChangeAspect="1"/>
          </p:cNvPicPr>
          <p:nvPr/>
        </p:nvPicPr>
        <p:blipFill>
          <a:blip r:embed="rId4">
            <a:extLst/>
          </a:blip>
          <a:srcRect l="5907" t="24" r="5907" b="9501"/>
          <a:stretch>
            <a:fillRect/>
          </a:stretch>
        </p:blipFill>
        <p:spPr>
          <a:xfrm>
            <a:off x="179935" y="1191815"/>
            <a:ext cx="6541866" cy="4474407"/>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4" name="Python介绍"/>
          <p:cNvSpPr txBox="1"/>
          <p:nvPr/>
        </p:nvSpPr>
        <p:spPr>
          <a:xfrm>
            <a:off x="3363232" y="2037661"/>
            <a:ext cx="6037264"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a:t>
            </a:r>
            <a:r>
              <a:t>语言推广</a:t>
            </a:r>
          </a:p>
        </p:txBody>
      </p:sp>
      <p:pic>
        <p:nvPicPr>
          <p:cNvPr id="465" name="image.png" descr="image.png"/>
          <p:cNvPicPr>
            <a:picLocks noChangeAspect="1"/>
          </p:cNvPicPr>
          <p:nvPr/>
        </p:nvPicPr>
        <p:blipFill>
          <a:blip r:embed="rId2">
            <a:extLst/>
          </a:blip>
          <a:stretch>
            <a:fillRect/>
          </a:stretch>
        </p:blipFill>
        <p:spPr>
          <a:xfrm>
            <a:off x="2206237" y="1952347"/>
            <a:ext cx="935039" cy="760414"/>
          </a:xfrm>
          <a:prstGeom prst="rect">
            <a:avLst/>
          </a:prstGeom>
          <a:ln w="12700">
            <a:miter lim="400000"/>
          </a:ln>
        </p:spPr>
      </p:pic>
      <p:sp>
        <p:nvSpPr>
          <p:cNvPr id="466" name="blog.loyowanwan.cc"/>
          <p:cNvSpPr txBox="1"/>
          <p:nvPr/>
        </p:nvSpPr>
        <p:spPr>
          <a:xfrm>
            <a:off x="850142" y="4255961"/>
            <a:ext cx="4195946" cy="648812"/>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3600" u="sng">
                <a:solidFill>
                  <a:srgbClr val="0000FF"/>
                </a:solidFill>
                <a:uFill>
                  <a:solidFill>
                    <a:srgbClr val="0000FF"/>
                  </a:solidFill>
                </a:uFil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blog.loyowanwan.cc</a:t>
            </a:r>
          </a:p>
        </p:txBody>
      </p:sp>
      <p:pic>
        <p:nvPicPr>
          <p:cNvPr id="467" name="图像" descr="图像"/>
          <p:cNvPicPr>
            <a:picLocks noChangeAspect="1"/>
          </p:cNvPicPr>
          <p:nvPr/>
        </p:nvPicPr>
        <p:blipFill>
          <a:blip r:embed="rId4">
            <a:extLst/>
          </a:blip>
          <a:stretch>
            <a:fillRect/>
          </a:stretch>
        </p:blipFill>
        <p:spPr>
          <a:xfrm>
            <a:off x="5468000" y="2929367"/>
            <a:ext cx="3302001" cy="330200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9"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基本介绍</a:t>
            </a:r>
            <a:r>
              <a:t>-WHY PYTHON?</a:t>
            </a:r>
          </a:p>
        </p:txBody>
      </p:sp>
      <p:pic>
        <p:nvPicPr>
          <p:cNvPr id="470" name="图片 2" descr="图片 2"/>
          <p:cNvPicPr>
            <a:picLocks noChangeAspect="1"/>
          </p:cNvPicPr>
          <p:nvPr/>
        </p:nvPicPr>
        <p:blipFill>
          <a:blip r:embed="rId2">
            <a:extLst/>
          </a:blip>
          <a:stretch>
            <a:fillRect/>
          </a:stretch>
        </p:blipFill>
        <p:spPr>
          <a:xfrm>
            <a:off x="585029" y="903802"/>
            <a:ext cx="7880276" cy="487098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2"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基本介绍</a:t>
            </a:r>
            <a:r>
              <a:t>-WHY PYTHON?</a:t>
            </a:r>
          </a:p>
        </p:txBody>
      </p:sp>
      <p:sp>
        <p:nvSpPr>
          <p:cNvPr id="473" name="文本框 2"/>
          <p:cNvSpPr txBox="1"/>
          <p:nvPr/>
        </p:nvSpPr>
        <p:spPr>
          <a:xfrm>
            <a:off x="695324" y="1028699"/>
            <a:ext cx="7658101" cy="4892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sz="2000">
                <a:latin typeface="+mn-lt"/>
                <a:ea typeface="+mn-ea"/>
                <a:cs typeface="+mn-cs"/>
                <a:sym typeface="Calibri"/>
              </a:defRPr>
            </a:pPr>
            <a:r>
              <a:t>集团自主研发”五个一”之一：”推广一门编程语言”要求各省推广</a:t>
            </a:r>
            <a:r>
              <a:t>Python</a:t>
            </a:r>
          </a:p>
          <a:p>
            <a:pPr marL="285750" indent="-285750">
              <a:buSzPct val="100000"/>
              <a:buFont typeface="Arial"/>
              <a:buChar char="•"/>
              <a:defRPr sz="2000">
                <a:latin typeface="+mn-lt"/>
                <a:ea typeface="+mn-ea"/>
                <a:cs typeface="+mn-cs"/>
                <a:sym typeface="Calibri"/>
              </a:defRPr>
            </a:pPr>
            <a:r>
              <a:t>目前稳居第四位的编程语言，</a:t>
            </a:r>
            <a:r>
              <a:rPr u="sng">
                <a:solidFill>
                  <a:srgbClr val="0000FF"/>
                </a:solidFill>
                <a:uFill>
                  <a:solidFill>
                    <a:srgbClr val="0000FF"/>
                  </a:solidFill>
                </a:uFill>
                <a:hlinkClick r:id="rId2" invalidUrl="" action="" tgtFrame="" tooltip="" history="1" highlightClick="0" endSnd="0"/>
              </a:rPr>
              <a:t>TIOBE</a:t>
            </a: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p:txBody>
      </p:sp>
      <p:pic>
        <p:nvPicPr>
          <p:cNvPr id="474" name="Picture 2" descr="Picture 2"/>
          <p:cNvPicPr>
            <a:picLocks noChangeAspect="1"/>
          </p:cNvPicPr>
          <p:nvPr/>
        </p:nvPicPr>
        <p:blipFill>
          <a:blip r:embed="rId3">
            <a:extLst/>
          </a:blip>
          <a:stretch>
            <a:fillRect/>
          </a:stretch>
        </p:blipFill>
        <p:spPr>
          <a:xfrm>
            <a:off x="201755" y="2221902"/>
            <a:ext cx="8740490" cy="3373010"/>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6"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基本介绍</a:t>
            </a:r>
            <a:r>
              <a:t>-WHY PYTHON?</a:t>
            </a:r>
          </a:p>
        </p:txBody>
      </p:sp>
      <p:sp>
        <p:nvSpPr>
          <p:cNvPr id="477" name="文本框 3"/>
          <p:cNvSpPr txBox="1"/>
          <p:nvPr/>
        </p:nvSpPr>
        <p:spPr>
          <a:xfrm>
            <a:off x="436532" y="689034"/>
            <a:ext cx="3981451" cy="430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sz="2000">
                <a:latin typeface="+mn-lt"/>
                <a:ea typeface="+mn-ea"/>
                <a:cs typeface="+mn-cs"/>
                <a:sym typeface="Calibri"/>
              </a:defRPr>
            </a:pPr>
            <a:r>
              <a:t>人生苦短，我用</a:t>
            </a:r>
            <a:r>
              <a:t>python</a:t>
            </a:r>
          </a:p>
          <a:p>
            <a:pPr marL="285750" indent="-285750">
              <a:buSzPct val="100000"/>
              <a:buFont typeface="Arial"/>
              <a:buChar char="•"/>
              <a:defRPr sz="2000">
                <a:latin typeface="+mn-lt"/>
                <a:ea typeface="+mn-ea"/>
                <a:cs typeface="+mn-cs"/>
                <a:sym typeface="Calibri"/>
              </a:defRPr>
            </a:pPr>
            <a:r>
              <a:t>Life is short</a:t>
            </a:r>
            <a:r>
              <a:t>，</a:t>
            </a:r>
            <a:r>
              <a:t>use Python</a:t>
            </a: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a:p>
            <a:pPr marL="285750" indent="-285750">
              <a:buSzPct val="100000"/>
              <a:buFont typeface="Arial"/>
              <a:buChar char="•"/>
              <a:defRPr sz="2000">
                <a:latin typeface="+mn-lt"/>
                <a:ea typeface="+mn-ea"/>
                <a:cs typeface="+mn-cs"/>
                <a:sym typeface="Calibri"/>
              </a:defRPr>
            </a:pPr>
          </a:p>
        </p:txBody>
      </p:sp>
      <p:pic>
        <p:nvPicPr>
          <p:cNvPr id="478" name="Picture 2" descr="Picture 2"/>
          <p:cNvPicPr>
            <a:picLocks noChangeAspect="1"/>
          </p:cNvPicPr>
          <p:nvPr/>
        </p:nvPicPr>
        <p:blipFill>
          <a:blip r:embed="rId2">
            <a:extLst/>
          </a:blip>
          <a:stretch>
            <a:fillRect/>
          </a:stretch>
        </p:blipFill>
        <p:spPr>
          <a:xfrm>
            <a:off x="5396546" y="4528068"/>
            <a:ext cx="3683001" cy="1985135"/>
          </a:xfrm>
          <a:prstGeom prst="rect">
            <a:avLst/>
          </a:prstGeom>
          <a:ln w="12700">
            <a:miter lim="400000"/>
          </a:ln>
        </p:spPr>
      </p:pic>
      <p:sp>
        <p:nvSpPr>
          <p:cNvPr id="479" name="//JAVA…"/>
          <p:cNvSpPr txBox="1"/>
          <p:nvPr/>
        </p:nvSpPr>
        <p:spPr>
          <a:xfrm>
            <a:off x="377614" y="1506162"/>
            <a:ext cx="7641546" cy="222503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i="1" sz="2300">
                <a:solidFill>
                  <a:srgbClr val="408080"/>
                </a:solidFill>
                <a:latin typeface="Courier"/>
                <a:ea typeface="Courier"/>
                <a:cs typeface="Courier"/>
                <a:sym typeface="Courier"/>
              </a:defRPr>
            </a:pPr>
            <a:r>
              <a:t>//JAVA</a:t>
            </a:r>
            <a:endParaRPr i="0">
              <a:solidFill>
                <a:srgbClr val="B9BDB6"/>
              </a:solidFill>
            </a:endParaRPr>
          </a:p>
          <a:p>
            <a:pPr defTabSz="457200">
              <a:defRPr b="1" sz="2300">
                <a:solidFill>
                  <a:srgbClr val="0000FF"/>
                </a:solidFill>
                <a:latin typeface="Courier"/>
                <a:ea typeface="Courier"/>
                <a:cs typeface="Courier"/>
                <a:sym typeface="Courier"/>
              </a:defRPr>
            </a:pPr>
            <a:r>
              <a:rPr>
                <a:solidFill>
                  <a:srgbClr val="008000"/>
                </a:solidFill>
              </a:rPr>
              <a:t>public</a:t>
            </a:r>
            <a:r>
              <a:rPr b="0">
                <a:solidFill>
                  <a:srgbClr val="B9BDB6"/>
                </a:solidFill>
              </a:rPr>
              <a:t> </a:t>
            </a:r>
            <a:r>
              <a:rPr>
                <a:solidFill>
                  <a:srgbClr val="008000"/>
                </a:solidFill>
              </a:rPr>
              <a:t>class</a:t>
            </a:r>
            <a:r>
              <a:rPr b="0">
                <a:solidFill>
                  <a:srgbClr val="B9BDB6"/>
                </a:solidFill>
              </a:rPr>
              <a:t> </a:t>
            </a:r>
            <a:r>
              <a:t>HelloWorld</a:t>
            </a:r>
            <a:r>
              <a:rPr b="0">
                <a:solidFill>
                  <a:srgbClr val="666666"/>
                </a:solidFill>
              </a:rPr>
              <a:t>{</a:t>
            </a:r>
            <a:endParaRPr b="0">
              <a:solidFill>
                <a:srgbClr val="B9BDB6"/>
              </a:solidFill>
            </a:endParaRPr>
          </a:p>
          <a:p>
            <a:pPr defTabSz="457200">
              <a:defRPr sz="2300">
                <a:solidFill>
                  <a:srgbClr val="008000"/>
                </a:solidFill>
                <a:latin typeface="Courier"/>
                <a:ea typeface="Courier"/>
                <a:cs typeface="Courier"/>
                <a:sym typeface="Courier"/>
              </a:defRPr>
            </a:pPr>
            <a:r>
              <a:rPr>
                <a:solidFill>
                  <a:srgbClr val="B9BDB6"/>
                </a:solidFill>
              </a:rPr>
              <a:t>    </a:t>
            </a:r>
            <a:r>
              <a:rPr b="1"/>
              <a:t>public</a:t>
            </a:r>
            <a:r>
              <a:rPr>
                <a:solidFill>
                  <a:srgbClr val="B9BDB6"/>
                </a:solidFill>
              </a:rPr>
              <a:t> </a:t>
            </a:r>
            <a:r>
              <a:rPr b="1"/>
              <a:t>static</a:t>
            </a:r>
            <a:r>
              <a:rPr>
                <a:solidFill>
                  <a:srgbClr val="B9BDB6"/>
                </a:solidFill>
              </a:rPr>
              <a:t> </a:t>
            </a:r>
            <a:r>
              <a:rPr>
                <a:solidFill>
                  <a:srgbClr val="B00040"/>
                </a:solidFill>
              </a:rPr>
              <a:t>void</a:t>
            </a:r>
            <a:r>
              <a:rPr>
                <a:solidFill>
                  <a:srgbClr val="B9BDB6"/>
                </a:solidFill>
              </a:rPr>
              <a:t> </a:t>
            </a:r>
            <a:r>
              <a:rPr>
                <a:solidFill>
                  <a:srgbClr val="0000FF"/>
                </a:solidFill>
              </a:rPr>
              <a:t>main</a:t>
            </a:r>
            <a:r>
              <a:rPr>
                <a:solidFill>
                  <a:srgbClr val="666666"/>
                </a:solidFill>
              </a:rPr>
              <a:t>(</a:t>
            </a:r>
            <a:r>
              <a:rPr>
                <a:solidFill>
                  <a:srgbClr val="B9BDB6"/>
                </a:solidFill>
              </a:rPr>
              <a:t>args</a:t>
            </a:r>
            <a:r>
              <a:rPr>
                <a:solidFill>
                  <a:srgbClr val="666666"/>
                </a:solidFill>
              </a:rPr>
              <a:t>){</a:t>
            </a:r>
            <a:endParaRPr>
              <a:solidFill>
                <a:srgbClr val="B9BDB6"/>
              </a:solidFill>
            </a:endParaRPr>
          </a:p>
          <a:p>
            <a:pPr defTabSz="457200">
              <a:defRPr sz="2300">
                <a:solidFill>
                  <a:srgbClr val="B9BDB6"/>
                </a:solidFill>
                <a:latin typeface="Courier"/>
                <a:ea typeface="Courier"/>
                <a:cs typeface="Courier"/>
                <a:sym typeface="Courier"/>
              </a:defRPr>
            </a:pPr>
            <a:r>
              <a:t>        System</a:t>
            </a:r>
            <a:r>
              <a:rPr>
                <a:solidFill>
                  <a:srgbClr val="666666"/>
                </a:solidFill>
              </a:rPr>
              <a:t>.</a:t>
            </a:r>
            <a:r>
              <a:rPr>
                <a:solidFill>
                  <a:srgbClr val="7D9029"/>
                </a:solidFill>
              </a:rPr>
              <a:t>out</a:t>
            </a:r>
            <a:r>
              <a:rPr>
                <a:solidFill>
                  <a:srgbClr val="666666"/>
                </a:solidFill>
              </a:rPr>
              <a:t>.</a:t>
            </a:r>
            <a:r>
              <a:rPr>
                <a:solidFill>
                  <a:srgbClr val="7D9029"/>
                </a:solidFill>
              </a:rPr>
              <a:t>println</a:t>
            </a:r>
            <a:r>
              <a:rPr>
                <a:solidFill>
                  <a:srgbClr val="666666"/>
                </a:solidFill>
              </a:rPr>
              <a:t>(</a:t>
            </a:r>
            <a:r>
              <a:rPr>
                <a:solidFill>
                  <a:srgbClr val="BA2121"/>
                </a:solidFill>
              </a:rPr>
              <a:t>"Hello World!"</a:t>
            </a:r>
            <a:r>
              <a:rPr>
                <a:solidFill>
                  <a:srgbClr val="666666"/>
                </a:solidFill>
              </a:rPr>
              <a:t>)</a:t>
            </a:r>
          </a:p>
          <a:p>
            <a:pPr defTabSz="457200">
              <a:defRPr sz="2300">
                <a:solidFill>
                  <a:srgbClr val="B9BDB6"/>
                </a:solidFill>
                <a:latin typeface="Courier"/>
                <a:ea typeface="Courier"/>
                <a:cs typeface="Courier"/>
                <a:sym typeface="Courier"/>
              </a:defRPr>
            </a:pPr>
            <a:r>
              <a:t>    </a:t>
            </a:r>
            <a:r>
              <a:rPr>
                <a:solidFill>
                  <a:srgbClr val="666666"/>
                </a:solidFill>
              </a:rPr>
              <a:t>}</a:t>
            </a:r>
          </a:p>
          <a:p>
            <a:pPr defTabSz="457200">
              <a:defRPr sz="2300">
                <a:solidFill>
                  <a:srgbClr val="666666"/>
                </a:solidFill>
                <a:latin typeface="Courier"/>
                <a:ea typeface="Courier"/>
                <a:cs typeface="Courier"/>
                <a:sym typeface="Courier"/>
              </a:defRPr>
            </a:pPr>
            <a:r>
              <a:t>}</a:t>
            </a:r>
          </a:p>
        </p:txBody>
      </p:sp>
      <p:sp>
        <p:nvSpPr>
          <p:cNvPr id="480" name="//C/C++…"/>
          <p:cNvSpPr txBox="1"/>
          <p:nvPr/>
        </p:nvSpPr>
        <p:spPr>
          <a:xfrm>
            <a:off x="381594" y="3776521"/>
            <a:ext cx="5012217" cy="186943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i="1" sz="2300">
                <a:solidFill>
                  <a:srgbClr val="408080"/>
                </a:solidFill>
                <a:latin typeface="Courier"/>
                <a:ea typeface="Courier"/>
                <a:cs typeface="Courier"/>
                <a:sym typeface="Courier"/>
              </a:defRPr>
            </a:pPr>
            <a:r>
              <a:t>//C/C++</a:t>
            </a:r>
          </a:p>
          <a:p>
            <a:pPr defTabSz="457200">
              <a:defRPr sz="2300">
                <a:solidFill>
                  <a:srgbClr val="B9BDB6"/>
                </a:solidFill>
                <a:latin typeface="Courier"/>
                <a:ea typeface="Courier"/>
                <a:cs typeface="Courier"/>
                <a:sym typeface="Courier"/>
              </a:defRPr>
            </a:pPr>
            <a:r>
              <a:rPr>
                <a:solidFill>
                  <a:srgbClr val="B00040"/>
                </a:solidFill>
              </a:rPr>
              <a:t>int</a:t>
            </a:r>
            <a:r>
              <a:t> main{</a:t>
            </a:r>
          </a:p>
          <a:p>
            <a:pPr defTabSz="457200">
              <a:defRPr sz="2300">
                <a:solidFill>
                  <a:srgbClr val="BA2121"/>
                </a:solidFill>
                <a:latin typeface="Courier"/>
                <a:ea typeface="Courier"/>
                <a:cs typeface="Courier"/>
                <a:sym typeface="Courier"/>
              </a:defRPr>
            </a:pPr>
            <a:r>
              <a:rPr>
                <a:solidFill>
                  <a:srgbClr val="B9BDB6"/>
                </a:solidFill>
              </a:rPr>
              <a:t>    printf(</a:t>
            </a:r>
            <a:r>
              <a:t>"Hello World!"</a:t>
            </a:r>
            <a:r>
              <a:rPr>
                <a:solidFill>
                  <a:srgbClr val="B9BDB6"/>
                </a:solidFill>
              </a:rPr>
              <a:t>);</a:t>
            </a:r>
            <a:endParaRPr>
              <a:solidFill>
                <a:srgbClr val="B9BDB6"/>
              </a:solidFill>
            </a:endParaRPr>
          </a:p>
          <a:p>
            <a:pPr defTabSz="457200">
              <a:defRPr b="1" sz="2300">
                <a:solidFill>
                  <a:srgbClr val="008000"/>
                </a:solidFill>
                <a:latin typeface="Courier"/>
                <a:ea typeface="Courier"/>
                <a:cs typeface="Courier"/>
                <a:sym typeface="Courier"/>
              </a:defRPr>
            </a:pPr>
            <a:r>
              <a:rPr b="0">
                <a:solidFill>
                  <a:srgbClr val="B9BDB6"/>
                </a:solidFill>
              </a:rPr>
              <a:t>    </a:t>
            </a:r>
            <a:r>
              <a:t>return</a:t>
            </a:r>
            <a:r>
              <a:rPr b="0">
                <a:solidFill>
                  <a:srgbClr val="B9BDB6"/>
                </a:solidFill>
              </a:rPr>
              <a:t> </a:t>
            </a:r>
            <a:r>
              <a:rPr b="0">
                <a:solidFill>
                  <a:srgbClr val="666666"/>
                </a:solidFill>
              </a:rPr>
              <a:t>0</a:t>
            </a:r>
            <a:r>
              <a:rPr b="0">
                <a:solidFill>
                  <a:srgbClr val="B9BDB6"/>
                </a:solidFill>
              </a:rPr>
              <a:t>;</a:t>
            </a:r>
            <a:endParaRPr b="0">
              <a:solidFill>
                <a:srgbClr val="B9BDB6"/>
              </a:solidFill>
            </a:endParaRPr>
          </a:p>
          <a:p>
            <a:pPr defTabSz="457200">
              <a:defRPr sz="2300">
                <a:solidFill>
                  <a:srgbClr val="B9BDB6"/>
                </a:solidFill>
                <a:latin typeface="Courier"/>
                <a:ea typeface="Courier"/>
                <a:cs typeface="Courier"/>
                <a:sym typeface="Courier"/>
              </a:defRPr>
            </a:pPr>
            <a:r>
              <a:t>}</a:t>
            </a:r>
          </a:p>
        </p:txBody>
      </p:sp>
      <p:sp>
        <p:nvSpPr>
          <p:cNvPr id="481" name="#python…"/>
          <p:cNvSpPr txBox="1"/>
          <p:nvPr/>
        </p:nvSpPr>
        <p:spPr>
          <a:xfrm>
            <a:off x="375999" y="5716681"/>
            <a:ext cx="3609909" cy="80263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defRPr i="1" sz="2300">
                <a:solidFill>
                  <a:srgbClr val="408080"/>
                </a:solidFill>
                <a:latin typeface="Courier"/>
                <a:ea typeface="Courier"/>
                <a:cs typeface="Courier"/>
                <a:sym typeface="Courier"/>
              </a:defRPr>
            </a:pPr>
            <a:r>
              <a:t>#python</a:t>
            </a:r>
            <a:endParaRPr i="0">
              <a:solidFill>
                <a:srgbClr val="B9BDB6"/>
              </a:solidFill>
            </a:endParaRPr>
          </a:p>
          <a:p>
            <a:pPr defTabSz="457200">
              <a:defRPr sz="2300">
                <a:solidFill>
                  <a:srgbClr val="BA2121"/>
                </a:solidFill>
                <a:latin typeface="Courier"/>
                <a:ea typeface="Courier"/>
                <a:cs typeface="Courier"/>
                <a:sym typeface="Courier"/>
              </a:defRPr>
            </a:pPr>
            <a:r>
              <a:rPr b="1">
                <a:solidFill>
                  <a:srgbClr val="008000"/>
                </a:solidFill>
              </a:rPr>
              <a:t>print</a:t>
            </a:r>
            <a:r>
              <a:rPr>
                <a:solidFill>
                  <a:srgbClr val="B9BDB6"/>
                </a:solidFill>
              </a:rPr>
              <a:t>(</a:t>
            </a:r>
            <a:r>
              <a:t>"Hello World"</a:t>
            </a:r>
            <a:r>
              <a:rPr>
                <a:solidFill>
                  <a:srgbClr val="B9BDB6"/>
                </a:solidFill>
              </a:rPr>
              <a:t>)</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幻灯片编号"/>
          <p:cNvSpPr txBox="1"/>
          <p:nvPr>
            <p:ph type="sldNum" sz="quarter" idx="4294967295"/>
          </p:nvPr>
        </p:nvSpPr>
        <p:spPr>
          <a:xfrm>
            <a:off x="8955101" y="6608761"/>
            <a:ext cx="188897" cy="269239"/>
          </a:xfrm>
          <a:prstGeom prst="rect">
            <a:avLst/>
          </a:prstGeom>
          <a:extLst>
            <a:ext uri="{C572A759-6A51-4108-AA02-DFA0A04FC94B}">
              <ma14:wrappingTextBoxFlag xmlns:ma14="http://schemas.microsoft.com/office/mac/drawingml/2011/main" val="1"/>
            </a:ext>
          </a:extLst>
        </p:spPr>
        <p:txBody>
          <a:bodyPr anchor="t"/>
          <a:lstStyle>
            <a:lvl1pPr>
              <a:defRPr b="1">
                <a:solidFill>
                  <a:schemeClr val="accent3"/>
                </a:solidFill>
                <a:latin typeface="微软雅黑"/>
                <a:ea typeface="微软雅黑"/>
                <a:cs typeface="微软雅黑"/>
                <a:sym typeface="微软雅黑"/>
              </a:defRPr>
            </a:lvl1pPr>
          </a:lstStyle>
          <a:p>
            <a:pPr/>
            <a:fld id="{86CB4B4D-7CA3-9044-876B-883B54F8677D}" type="slidenum"/>
          </a:p>
        </p:txBody>
      </p:sp>
      <p:sp>
        <p:nvSpPr>
          <p:cNvPr id="352" name="自我介绍"/>
          <p:cNvSpPr txBox="1"/>
          <p:nvPr/>
        </p:nvSpPr>
        <p:spPr>
          <a:xfrm>
            <a:off x="192086" y="109854"/>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自我介绍</a:t>
            </a:r>
          </a:p>
        </p:txBody>
      </p:sp>
      <p:sp>
        <p:nvSpPr>
          <p:cNvPr id="353" name="2014年毕业于华中科技大学后入职河南移动网络管理中心…"/>
          <p:cNvSpPr txBox="1"/>
          <p:nvPr>
            <p:ph type="body" idx="4294967295"/>
          </p:nvPr>
        </p:nvSpPr>
        <p:spPr>
          <a:xfrm>
            <a:off x="3867951" y="849927"/>
            <a:ext cx="5181601" cy="5751104"/>
          </a:xfrm>
          <a:prstGeom prst="rect">
            <a:avLst/>
          </a:prstGeom>
        </p:spPr>
        <p:txBody>
          <a:bodyPr lIns="35717" tIns="35717" rIns="35717" bIns="35717"/>
          <a:lstStyle/>
          <a:p>
            <a:pPr marL="213245" indent="-213245" defTabSz="279539">
              <a:lnSpc>
                <a:spcPct val="90000"/>
              </a:lnSpc>
              <a:spcBef>
                <a:spcPts val="2000"/>
              </a:spcBef>
              <a:buClr>
                <a:srgbClr val="9A958E"/>
              </a:buClr>
              <a:buSzPct val="75000"/>
              <a:buFontTx/>
              <a:buChar char="•"/>
              <a:defRPr sz="1914">
                <a:solidFill>
                  <a:srgbClr val="5B5854"/>
                </a:solidFill>
                <a:latin typeface="Avenir Roman"/>
                <a:ea typeface="Avenir Roman"/>
                <a:cs typeface="Avenir Roman"/>
                <a:sym typeface="Avenir Roman"/>
              </a:defRPr>
            </a:pPr>
            <a:r>
              <a:t>2014年毕业于华中科技大学后入职河南移动网络管理中心</a:t>
            </a:r>
            <a:endParaRPr spc="38"/>
          </a:p>
          <a:p>
            <a:pPr marL="213245" indent="-213245" defTabSz="279539">
              <a:lnSpc>
                <a:spcPct val="90000"/>
              </a:lnSpc>
              <a:spcBef>
                <a:spcPts val="2000"/>
              </a:spcBef>
              <a:buClr>
                <a:srgbClr val="9A958E"/>
              </a:buClr>
              <a:buSzPct val="75000"/>
              <a:buFontTx/>
              <a:buChar char="•"/>
              <a:defRPr sz="1914">
                <a:solidFill>
                  <a:srgbClr val="5B5854"/>
                </a:solidFill>
                <a:latin typeface="Avenir Roman"/>
                <a:ea typeface="Avenir Roman"/>
                <a:cs typeface="Avenir Roman"/>
                <a:sym typeface="Avenir Roman"/>
              </a:defRPr>
            </a:pPr>
            <a:r>
              <a:t>长期从事网络</a:t>
            </a:r>
            <a:r>
              <a:t>运维</a:t>
            </a:r>
            <a:r>
              <a:t>自主研发</a:t>
            </a:r>
            <a:r>
              <a:rPr spc="38"/>
              <a:t>及大数据研发、维护工作</a:t>
            </a:r>
            <a:endParaRPr spc="38"/>
          </a:p>
          <a:p>
            <a:pPr marL="213245" indent="-213245" defTabSz="279539">
              <a:lnSpc>
                <a:spcPct val="90000"/>
              </a:lnSpc>
              <a:spcBef>
                <a:spcPts val="2000"/>
              </a:spcBef>
              <a:buClr>
                <a:srgbClr val="9A958E"/>
              </a:buClr>
              <a:buSzPct val="75000"/>
              <a:buFontTx/>
              <a:buChar char="•"/>
              <a:defRPr sz="1914">
                <a:solidFill>
                  <a:srgbClr val="5B5854"/>
                </a:solidFill>
                <a:latin typeface="Avenir Roman"/>
                <a:ea typeface="Avenir Roman"/>
                <a:cs typeface="Avenir Roman"/>
                <a:sym typeface="Avenir Roman"/>
              </a:defRPr>
            </a:pPr>
            <a:r>
              <a:rPr spc="38"/>
              <a:t>河南省耕夫团队主要成员</a:t>
            </a:r>
            <a:endParaRPr spc="38"/>
          </a:p>
          <a:p>
            <a:pPr marL="213245" indent="-213245" defTabSz="279539">
              <a:lnSpc>
                <a:spcPct val="90000"/>
              </a:lnSpc>
              <a:spcBef>
                <a:spcPts val="2000"/>
              </a:spcBef>
              <a:buClr>
                <a:srgbClr val="9A958E"/>
              </a:buClr>
              <a:buSzPct val="75000"/>
              <a:buFontTx/>
              <a:buChar char="•"/>
              <a:defRPr sz="1914">
                <a:solidFill>
                  <a:srgbClr val="5B5854"/>
                </a:solidFill>
                <a:latin typeface="Avenir Roman"/>
                <a:ea typeface="Avenir Roman"/>
                <a:cs typeface="Avenir Roman"/>
                <a:sym typeface="Avenir Roman"/>
              </a:defRPr>
            </a:pPr>
            <a:r>
              <a:t>《掌W宝》、《和运维》等自主研发项目主创</a:t>
            </a:r>
            <a:endParaRPr spc="38"/>
          </a:p>
          <a:p>
            <a:pPr marL="213245" indent="-213245" defTabSz="279539">
              <a:lnSpc>
                <a:spcPct val="90000"/>
              </a:lnSpc>
              <a:spcBef>
                <a:spcPts val="2000"/>
              </a:spcBef>
              <a:buClr>
                <a:srgbClr val="9A958E"/>
              </a:buClr>
              <a:buSzPct val="75000"/>
              <a:buFontTx/>
              <a:buChar char="•"/>
              <a:defRPr sz="1914">
                <a:solidFill>
                  <a:srgbClr val="5B5854"/>
                </a:solidFill>
                <a:latin typeface="Avenir Roman"/>
                <a:ea typeface="Avenir Roman"/>
                <a:cs typeface="Avenir Roman"/>
                <a:sym typeface="Avenir Roman"/>
              </a:defRPr>
            </a:pPr>
            <a:r>
              <a:rPr spc="38"/>
              <a:t>2015</a:t>
            </a:r>
            <a:r>
              <a:rPr spc="38"/>
              <a:t>年河南省通信学会科技进步一等奖</a:t>
            </a:r>
            <a:endParaRPr spc="38"/>
          </a:p>
          <a:p>
            <a:pPr marL="213245" indent="-213245" defTabSz="279539">
              <a:lnSpc>
                <a:spcPct val="90000"/>
              </a:lnSpc>
              <a:spcBef>
                <a:spcPts val="2000"/>
              </a:spcBef>
              <a:buClr>
                <a:srgbClr val="9A958E"/>
              </a:buClr>
              <a:buSzPct val="75000"/>
              <a:buFontTx/>
              <a:buChar char="•"/>
              <a:defRPr sz="1914">
                <a:solidFill>
                  <a:srgbClr val="5B5854"/>
                </a:solidFill>
                <a:latin typeface="Avenir Roman"/>
                <a:ea typeface="Avenir Roman"/>
                <a:cs typeface="Avenir Roman"/>
                <a:sym typeface="Avenir Roman"/>
              </a:defRPr>
            </a:pPr>
            <a:r>
              <a:t>2016集团自主研发大赛最具潜质奖</a:t>
            </a:r>
            <a:endParaRPr spc="38"/>
          </a:p>
          <a:p>
            <a:pPr marL="213245" indent="-213245" defTabSz="279539">
              <a:lnSpc>
                <a:spcPct val="90000"/>
              </a:lnSpc>
              <a:spcBef>
                <a:spcPts val="2000"/>
              </a:spcBef>
              <a:buClr>
                <a:srgbClr val="9A958E"/>
              </a:buClr>
              <a:buSzPct val="75000"/>
              <a:buFontTx/>
              <a:buChar char="•"/>
              <a:defRPr sz="1914">
                <a:solidFill>
                  <a:srgbClr val="5B5854"/>
                </a:solidFill>
                <a:latin typeface="Avenir Roman"/>
                <a:ea typeface="Avenir Roman"/>
                <a:cs typeface="Avenir Roman"/>
                <a:sym typeface="Avenir Roman"/>
              </a:defRPr>
            </a:pPr>
            <a:r>
              <a:t>2017年集团十佳自研项目</a:t>
            </a:r>
            <a:endParaRPr spc="38"/>
          </a:p>
          <a:p>
            <a:pPr marL="213245" indent="-213245" defTabSz="279539">
              <a:lnSpc>
                <a:spcPct val="90000"/>
              </a:lnSpc>
              <a:spcBef>
                <a:spcPts val="2000"/>
              </a:spcBef>
              <a:buClr>
                <a:srgbClr val="9A958E"/>
              </a:buClr>
              <a:buSzPct val="75000"/>
              <a:buFontTx/>
              <a:buChar char="•"/>
              <a:defRPr sz="1914">
                <a:solidFill>
                  <a:srgbClr val="5B5854"/>
                </a:solidFill>
                <a:latin typeface="Avenir Roman"/>
                <a:ea typeface="Avenir Roman"/>
                <a:cs typeface="Avenir Roman"/>
                <a:sym typeface="Avenir Roman"/>
              </a:defRPr>
            </a:pPr>
            <a:r>
              <a:t>2018</a:t>
            </a:r>
            <a:r>
              <a:t>年省内自主研发专业比武第一名</a:t>
            </a:r>
          </a:p>
          <a:p>
            <a:pPr marL="213245" indent="-213245" defTabSz="279539">
              <a:lnSpc>
                <a:spcPct val="90000"/>
              </a:lnSpc>
              <a:spcBef>
                <a:spcPts val="2000"/>
              </a:spcBef>
              <a:buClr>
                <a:srgbClr val="9A958E"/>
              </a:buClr>
              <a:buSzPct val="75000"/>
              <a:buFontTx/>
              <a:buChar char="•"/>
              <a:defRPr sz="1914">
                <a:solidFill>
                  <a:srgbClr val="5B5854"/>
                </a:solidFill>
                <a:latin typeface="Avenir Roman"/>
                <a:ea typeface="Avenir Roman"/>
                <a:cs typeface="Avenir Roman"/>
                <a:sym typeface="Avenir Roman"/>
              </a:defRPr>
            </a:pPr>
            <a:r>
              <a:t>2018</a:t>
            </a:r>
            <a:r>
              <a:rPr spc="38"/>
              <a:t>年集团网络自主研发技能大赛二等奖</a:t>
            </a:r>
          </a:p>
        </p:txBody>
      </p:sp>
      <p:pic>
        <p:nvPicPr>
          <p:cNvPr id="354" name="图片 1" descr="图片 1"/>
          <p:cNvPicPr>
            <a:picLocks noChangeAspect="1"/>
          </p:cNvPicPr>
          <p:nvPr/>
        </p:nvPicPr>
        <p:blipFill>
          <a:blip r:embed="rId2">
            <a:extLst/>
          </a:blip>
          <a:srcRect l="35938" t="7344" r="25207" b="0"/>
          <a:stretch>
            <a:fillRect/>
          </a:stretch>
        </p:blipFill>
        <p:spPr>
          <a:xfrm>
            <a:off x="74538" y="809623"/>
            <a:ext cx="3552826" cy="5648327"/>
          </a:xfrm>
          <a:prstGeom prst="rect">
            <a:avLst/>
          </a:prstGeom>
          <a:ln w="12700">
            <a:miter lim="400000"/>
          </a:ln>
        </p:spPr>
      </p:pic>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3"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基本介绍</a:t>
            </a:r>
            <a:r>
              <a:t>-WHY PYTHON?</a:t>
            </a:r>
          </a:p>
        </p:txBody>
      </p:sp>
      <p:sp>
        <p:nvSpPr>
          <p:cNvPr id="484" name="文本框 2"/>
          <p:cNvSpPr txBox="1"/>
          <p:nvPr/>
        </p:nvSpPr>
        <p:spPr>
          <a:xfrm>
            <a:off x="898524" y="1044574"/>
            <a:ext cx="7839076" cy="43078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sz="2000">
                <a:latin typeface="+mn-lt"/>
                <a:ea typeface="+mn-ea"/>
                <a:cs typeface="+mn-cs"/>
                <a:sym typeface="Calibri"/>
              </a:defRPr>
            </a:pPr>
            <a:r>
              <a:t>简单、易学、应用广</a:t>
            </a:r>
            <a:r>
              <a:t>——</a:t>
            </a:r>
            <a:r>
              <a:t>逐步走进中小学课堂</a:t>
            </a:r>
          </a:p>
          <a:p>
            <a:pPr lvl="2" marL="285750" indent="-285750">
              <a:buSzPct val="100000"/>
              <a:buFont typeface="Arial"/>
              <a:buChar char="•"/>
              <a:defRPr sz="2000">
                <a:latin typeface="+mn-lt"/>
                <a:ea typeface="+mn-ea"/>
                <a:cs typeface="+mn-cs"/>
                <a:sym typeface="Calibri"/>
              </a:defRPr>
            </a:pPr>
            <a:r>
              <a:t>使用</a:t>
            </a:r>
            <a:r>
              <a:t>Python</a:t>
            </a:r>
            <a:r>
              <a:t>的公司</a:t>
            </a:r>
            <a:r>
              <a:t>——</a:t>
            </a:r>
            <a:r>
              <a:t>业界大佬</a:t>
            </a:r>
          </a:p>
          <a:p>
            <a:pPr lvl="2" marL="285750" indent="-285750">
              <a:buSzPct val="100000"/>
              <a:buFont typeface="Arial"/>
              <a:buChar char="•"/>
              <a:defRPr sz="2000">
                <a:latin typeface="+mn-lt"/>
                <a:ea typeface="+mn-ea"/>
                <a:cs typeface="+mn-cs"/>
                <a:sym typeface="Calibri"/>
              </a:defRPr>
            </a:pPr>
          </a:p>
          <a:p>
            <a:pPr lvl="2" marL="285750" indent="-285750">
              <a:buSzPct val="100000"/>
              <a:buFont typeface="Arial"/>
              <a:buChar char="•"/>
              <a:defRPr sz="2000">
                <a:latin typeface="+mn-lt"/>
                <a:ea typeface="+mn-ea"/>
                <a:cs typeface="+mn-cs"/>
                <a:sym typeface="Calibri"/>
              </a:defRPr>
            </a:pPr>
          </a:p>
          <a:p>
            <a:pPr lvl="2" marL="285750" indent="-285750">
              <a:buSzPct val="100000"/>
              <a:buFont typeface="Arial"/>
              <a:buChar char="•"/>
              <a:defRPr sz="2000">
                <a:latin typeface="+mn-lt"/>
                <a:ea typeface="+mn-ea"/>
                <a:cs typeface="+mn-cs"/>
                <a:sym typeface="Calibri"/>
              </a:defRPr>
            </a:pPr>
          </a:p>
          <a:p>
            <a:pPr lvl="2" marL="285750" indent="-285750">
              <a:buSzPct val="100000"/>
              <a:buFont typeface="Arial"/>
              <a:buChar char="•"/>
              <a:defRPr sz="2000">
                <a:latin typeface="+mn-lt"/>
                <a:ea typeface="+mn-ea"/>
                <a:cs typeface="+mn-cs"/>
                <a:sym typeface="Calibri"/>
              </a:defRPr>
            </a:pPr>
          </a:p>
          <a:p>
            <a:pPr lvl="2" marL="285750" indent="-285750">
              <a:buSzPct val="100000"/>
              <a:buFont typeface="Arial"/>
              <a:buChar char="•"/>
              <a:defRPr sz="2000">
                <a:latin typeface="+mn-lt"/>
                <a:ea typeface="+mn-ea"/>
                <a:cs typeface="+mn-cs"/>
                <a:sym typeface="Calibri"/>
              </a:defRPr>
            </a:pPr>
          </a:p>
          <a:p>
            <a:pPr lvl="2" marL="285750" indent="-285750">
              <a:buSzPct val="100000"/>
              <a:buFont typeface="Arial"/>
              <a:buChar char="•"/>
              <a:defRPr sz="2000">
                <a:latin typeface="+mn-lt"/>
                <a:ea typeface="+mn-ea"/>
                <a:cs typeface="+mn-cs"/>
                <a:sym typeface="Calibri"/>
              </a:defRPr>
            </a:pPr>
          </a:p>
          <a:p>
            <a:pPr lvl="2" marL="285750" indent="-285750">
              <a:buSzPct val="100000"/>
              <a:buFont typeface="Arial"/>
              <a:buChar char="•"/>
              <a:defRPr sz="2000">
                <a:latin typeface="+mn-lt"/>
                <a:ea typeface="+mn-ea"/>
                <a:cs typeface="+mn-cs"/>
                <a:sym typeface="Calibri"/>
              </a:defRPr>
            </a:pPr>
          </a:p>
          <a:p>
            <a:pPr lvl="2" marL="285750" indent="-285750">
              <a:buSzPct val="100000"/>
              <a:buFont typeface="Arial"/>
              <a:buChar char="•"/>
              <a:defRPr sz="2000">
                <a:latin typeface="+mn-lt"/>
                <a:ea typeface="+mn-ea"/>
                <a:cs typeface="+mn-cs"/>
                <a:sym typeface="Calibri"/>
              </a:defRPr>
            </a:pPr>
          </a:p>
          <a:p>
            <a:pPr>
              <a:defRPr sz="2000">
                <a:latin typeface="+mn-lt"/>
                <a:ea typeface="+mn-ea"/>
                <a:cs typeface="+mn-cs"/>
                <a:sym typeface="Calibri"/>
              </a:defRPr>
            </a:pPr>
          </a:p>
          <a:p>
            <a:pPr lvl="3" marL="285750" indent="-285750">
              <a:buSzPct val="100000"/>
              <a:buFont typeface="Arial"/>
              <a:buChar char="•"/>
              <a:defRPr sz="2000">
                <a:latin typeface="+mn-lt"/>
                <a:ea typeface="+mn-ea"/>
                <a:cs typeface="+mn-cs"/>
                <a:sym typeface="Calibri"/>
              </a:defRPr>
            </a:pPr>
          </a:p>
          <a:p>
            <a:pPr lvl="3" marL="285750" indent="-285750">
              <a:buSzPct val="100000"/>
              <a:buFont typeface="Arial"/>
              <a:buChar char="•"/>
              <a:defRPr sz="2000">
                <a:latin typeface="+mn-lt"/>
                <a:ea typeface="+mn-ea"/>
                <a:cs typeface="+mn-cs"/>
                <a:sym typeface="Calibri"/>
              </a:defRPr>
            </a:pPr>
          </a:p>
        </p:txBody>
      </p:sp>
      <p:pic>
        <p:nvPicPr>
          <p:cNvPr id="485" name="图片 3" descr="图片 3"/>
          <p:cNvPicPr>
            <a:picLocks noChangeAspect="1"/>
          </p:cNvPicPr>
          <p:nvPr/>
        </p:nvPicPr>
        <p:blipFill>
          <a:blip r:embed="rId2">
            <a:extLst/>
          </a:blip>
          <a:srcRect l="0" t="0" r="0" b="29711"/>
          <a:stretch>
            <a:fillRect/>
          </a:stretch>
        </p:blipFill>
        <p:spPr>
          <a:xfrm>
            <a:off x="192087" y="2051050"/>
            <a:ext cx="8666126" cy="3108121"/>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基本介绍</a:t>
            </a:r>
            <a:r>
              <a:t>-WHY PYTHON?</a:t>
            </a:r>
          </a:p>
        </p:txBody>
      </p:sp>
      <p:sp>
        <p:nvSpPr>
          <p:cNvPr id="488" name="文本框 2"/>
          <p:cNvSpPr txBox="1"/>
          <p:nvPr/>
        </p:nvSpPr>
        <p:spPr>
          <a:xfrm>
            <a:off x="809624" y="1387474"/>
            <a:ext cx="7839076" cy="1615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sz="2000">
                <a:latin typeface="+mn-lt"/>
                <a:ea typeface="+mn-ea"/>
                <a:cs typeface="+mn-cs"/>
                <a:sym typeface="Calibri"/>
              </a:defRPr>
            </a:pPr>
            <a:r>
              <a:t>Python</a:t>
            </a:r>
            <a:r>
              <a:t>应用领域</a:t>
            </a:r>
            <a:r>
              <a:t>——</a:t>
            </a:r>
            <a:r>
              <a:t>样样精通</a:t>
            </a:r>
          </a:p>
          <a:p>
            <a:pPr lvl="2" marL="285750" indent="-285750">
              <a:buSzPct val="100000"/>
              <a:buFont typeface="Arial"/>
              <a:buChar char="•"/>
              <a:defRPr sz="2000">
                <a:latin typeface="+mn-lt"/>
                <a:ea typeface="+mn-ea"/>
                <a:cs typeface="+mn-cs"/>
                <a:sym typeface="Calibri"/>
              </a:defRPr>
            </a:pPr>
          </a:p>
          <a:p>
            <a:pPr lvl="3" marL="285750" indent="-285750">
              <a:buSzPct val="100000"/>
              <a:buFont typeface="Arial"/>
              <a:buChar char="•"/>
              <a:defRPr sz="2000">
                <a:latin typeface="+mn-lt"/>
                <a:ea typeface="+mn-ea"/>
                <a:cs typeface="+mn-cs"/>
                <a:sym typeface="Calibri"/>
              </a:defRPr>
            </a:pPr>
          </a:p>
          <a:p>
            <a:pPr lvl="3" marL="285750" indent="-285750">
              <a:buSzPct val="100000"/>
              <a:buFont typeface="Arial"/>
              <a:buChar char="•"/>
              <a:defRPr sz="2000">
                <a:latin typeface="+mn-lt"/>
                <a:ea typeface="+mn-ea"/>
                <a:cs typeface="+mn-cs"/>
                <a:sym typeface="Calibri"/>
              </a:defRPr>
            </a:pPr>
          </a:p>
        </p:txBody>
      </p:sp>
      <p:pic>
        <p:nvPicPr>
          <p:cNvPr id="489" name="图片 4" descr="图片 4"/>
          <p:cNvPicPr>
            <a:picLocks noChangeAspect="1"/>
          </p:cNvPicPr>
          <p:nvPr/>
        </p:nvPicPr>
        <p:blipFill>
          <a:blip r:embed="rId2">
            <a:extLst/>
          </a:blip>
          <a:stretch>
            <a:fillRect/>
          </a:stretch>
        </p:blipFill>
        <p:spPr>
          <a:xfrm>
            <a:off x="359189" y="2066771"/>
            <a:ext cx="8425622" cy="288153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1"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基础知识</a:t>
            </a:r>
            <a:r>
              <a:t>——</a:t>
            </a:r>
            <a:r>
              <a:t>数据结构</a:t>
            </a:r>
          </a:p>
        </p:txBody>
      </p:sp>
      <p:pic>
        <p:nvPicPr>
          <p:cNvPr id="492" name="图片 2" descr="图片 2"/>
          <p:cNvPicPr>
            <a:picLocks noChangeAspect="1"/>
          </p:cNvPicPr>
          <p:nvPr/>
        </p:nvPicPr>
        <p:blipFill>
          <a:blip r:embed="rId2">
            <a:extLst/>
          </a:blip>
          <a:srcRect l="0" t="0" r="16317" b="0"/>
          <a:stretch>
            <a:fillRect/>
          </a:stretch>
        </p:blipFill>
        <p:spPr>
          <a:xfrm>
            <a:off x="163048" y="819283"/>
            <a:ext cx="8818054" cy="2503093"/>
          </a:xfrm>
          <a:prstGeom prst="rect">
            <a:avLst/>
          </a:prstGeom>
          <a:ln w="12700">
            <a:miter lim="400000"/>
          </a:ln>
        </p:spPr>
      </p:pic>
      <p:sp>
        <p:nvSpPr>
          <p:cNvPr id="493" name="文本框 3"/>
          <p:cNvSpPr txBox="1"/>
          <p:nvPr/>
        </p:nvSpPr>
        <p:spPr>
          <a:xfrm>
            <a:off x="652462" y="3447915"/>
            <a:ext cx="7839076" cy="13233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85750" indent="-285750">
              <a:buSzPct val="100000"/>
              <a:buFont typeface="Arial"/>
              <a:buChar char="•"/>
              <a:defRPr sz="2000">
                <a:latin typeface="+mn-lt"/>
                <a:ea typeface="+mn-ea"/>
                <a:cs typeface="+mn-cs"/>
                <a:sym typeface="Calibri"/>
              </a:defRPr>
            </a:pPr>
            <a:r>
              <a:t>在</a:t>
            </a:r>
            <a:r>
              <a:t>Python</a:t>
            </a:r>
            <a:r>
              <a:t>中，万物皆对象，所有的数据、方法等都可看做对象</a:t>
            </a:r>
          </a:p>
          <a:p>
            <a:pPr lvl="3" marL="285750" indent="-285750">
              <a:buSzPct val="100000"/>
              <a:buFont typeface="Arial"/>
              <a:buChar char="•"/>
              <a:defRPr sz="2000">
                <a:latin typeface="+mn-lt"/>
                <a:ea typeface="+mn-ea"/>
                <a:cs typeface="+mn-cs"/>
                <a:sym typeface="Calibri"/>
              </a:defRPr>
            </a:pPr>
          </a:p>
          <a:p>
            <a:pPr lvl="3" marL="285750" indent="-285750">
              <a:buSzPct val="100000"/>
              <a:buFont typeface="Arial"/>
              <a:buChar char="•"/>
              <a:defRPr sz="2000">
                <a:latin typeface="+mn-lt"/>
                <a:ea typeface="+mn-ea"/>
                <a:cs typeface="+mn-cs"/>
                <a:sym typeface="Calibri"/>
              </a:defRPr>
            </a:pPr>
          </a:p>
        </p:txBody>
      </p:sp>
      <p:pic>
        <p:nvPicPr>
          <p:cNvPr id="494" name="图片 8" descr="图片 8"/>
          <p:cNvPicPr>
            <a:picLocks noChangeAspect="1"/>
          </p:cNvPicPr>
          <p:nvPr/>
        </p:nvPicPr>
        <p:blipFill>
          <a:blip r:embed="rId3">
            <a:extLst/>
          </a:blip>
          <a:stretch>
            <a:fillRect/>
          </a:stretch>
        </p:blipFill>
        <p:spPr>
          <a:xfrm>
            <a:off x="547182" y="4020734"/>
            <a:ext cx="7955971" cy="268857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标题 1"/>
          <p:cNvSpPr txBox="1"/>
          <p:nvPr/>
        </p:nvSpPr>
        <p:spPr>
          <a:xfrm>
            <a:off x="547688" y="930687"/>
            <a:ext cx="7745411" cy="689739"/>
          </a:xfrm>
          <a:prstGeom prst="rect">
            <a:avLst/>
          </a:prstGeom>
          <a:ln w="12700">
            <a:miter lim="400000"/>
          </a:ln>
          <a:extLst>
            <a:ext uri="{C572A759-6A51-4108-AA02-DFA0A04FC94B}">
              <ma14:wrappingTextBoxFlag xmlns:ma14="http://schemas.microsoft.com/office/mac/drawingml/2011/main" val="1"/>
            </a:ext>
          </a:extLst>
        </p:spPr>
        <p:txBody>
          <a:bodyPr lIns="40068" tIns="40068" rIns="40068" bIns="40068" anchor="ctr">
            <a:spAutoFit/>
          </a:bodyPr>
          <a:lstStyle>
            <a:lvl1pPr defTabSz="801369">
              <a:defRPr sz="3400">
                <a:solidFill>
                  <a:srgbClr val="990000"/>
                </a:solidFill>
                <a:latin typeface="Times New Roman"/>
                <a:ea typeface="Times New Roman"/>
                <a:cs typeface="Times New Roman"/>
                <a:sym typeface="Times New Roman"/>
              </a:defRPr>
            </a:lvl1pPr>
          </a:lstStyle>
          <a:p>
            <a:pPr/>
            <a:r>
              <a:t>Number（数字）</a:t>
            </a:r>
          </a:p>
        </p:txBody>
      </p:sp>
      <p:sp>
        <p:nvSpPr>
          <p:cNvPr id="497" name="Python3 支持 int、float、bool、complex（复数）。…"/>
          <p:cNvSpPr txBox="1"/>
          <p:nvPr/>
        </p:nvSpPr>
        <p:spPr>
          <a:xfrm>
            <a:off x="354687" y="1648176"/>
            <a:ext cx="8434626" cy="221284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marL="130342" indent="-130342" defTabSz="457200">
              <a:lnSpc>
                <a:spcPts val="5400"/>
              </a:lnSpc>
              <a:buSzPct val="60000"/>
              <a:buBlip>
                <a:blip r:embed="rId2"/>
              </a:buBlip>
              <a:defRPr b="1" sz="2400">
                <a:solidFill>
                  <a:srgbClr val="333333"/>
                </a:solidFill>
                <a:latin typeface="Helvetica Neue"/>
                <a:ea typeface="Helvetica Neue"/>
                <a:cs typeface="Helvetica Neue"/>
                <a:sym typeface="Helvetica Neue"/>
              </a:defRPr>
            </a:pPr>
            <a:r>
              <a:rPr b="0"/>
              <a:t>Python3 支持 </a:t>
            </a:r>
            <a:r>
              <a:t>int、float、bool、complex（复数）</a:t>
            </a:r>
            <a:r>
              <a:rPr b="0"/>
              <a:t>。</a:t>
            </a:r>
            <a:endParaRPr b="0"/>
          </a:p>
          <a:p>
            <a:pPr marL="130342" indent="-130342" defTabSz="457200">
              <a:lnSpc>
                <a:spcPts val="5400"/>
              </a:lnSpc>
              <a:buSzPct val="60000"/>
              <a:buBlip>
                <a:blip r:embed="rId2"/>
              </a:buBlip>
              <a:defRPr sz="2400">
                <a:solidFill>
                  <a:srgbClr val="333333"/>
                </a:solidFill>
                <a:latin typeface="Helvetica Neue"/>
                <a:ea typeface="Helvetica Neue"/>
                <a:cs typeface="Helvetica Neue"/>
                <a:sym typeface="Helvetica Neue"/>
              </a:defRPr>
            </a:pPr>
            <a:r>
              <a:t>在Python 3里，只有一种整数类型 int，表示为长整型，没有 python2 中的 Long。</a:t>
            </a:r>
          </a:p>
          <a:p>
            <a:pPr marL="130342" indent="-130342" defTabSz="457200">
              <a:lnSpc>
                <a:spcPts val="5400"/>
              </a:lnSpc>
              <a:buSzPct val="60000"/>
              <a:buBlip>
                <a:blip r:embed="rId2"/>
              </a:buBlip>
              <a:defRPr sz="2400">
                <a:solidFill>
                  <a:srgbClr val="333333"/>
                </a:solidFill>
                <a:latin typeface="Helvetica Neue"/>
                <a:ea typeface="Helvetica Neue"/>
                <a:cs typeface="Helvetica Neue"/>
                <a:sym typeface="Helvetica Neue"/>
              </a:defRPr>
            </a:pPr>
            <a:r>
              <a:t>像大多数语言一样，数值类型的赋值和计算都是很直观的。</a:t>
            </a:r>
          </a:p>
          <a:p>
            <a:pPr marL="130342" indent="-130342" defTabSz="457200">
              <a:lnSpc>
                <a:spcPts val="5400"/>
              </a:lnSpc>
              <a:buSzPct val="60000"/>
              <a:buBlip>
                <a:blip r:embed="rId2"/>
              </a:buBlip>
              <a:defRPr sz="2400">
                <a:solidFill>
                  <a:srgbClr val="333333"/>
                </a:solidFill>
                <a:latin typeface="Helvetica Neue"/>
                <a:ea typeface="Helvetica Neue"/>
                <a:cs typeface="Helvetica Neue"/>
                <a:sym typeface="Helvetica Neue"/>
              </a:defRPr>
            </a:pPr>
            <a:r>
              <a:t>内置的 type() 函数可以用来查询变量所指的对象类型。</a:t>
            </a:r>
          </a:p>
        </p:txBody>
      </p:sp>
      <p:sp>
        <p:nvSpPr>
          <p:cNvPr id="498" name="&gt;&gt;&gt; a, b, c, d = 20, 5.5, True, 4+3j…"/>
          <p:cNvSpPr txBox="1"/>
          <p:nvPr/>
        </p:nvSpPr>
        <p:spPr>
          <a:xfrm>
            <a:off x="543987" y="4386029"/>
            <a:ext cx="8056026" cy="1615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lnSpc>
                <a:spcPts val="4400"/>
              </a:lnSpc>
              <a:defRPr sz="2000">
                <a:solidFill>
                  <a:srgbClr val="000088"/>
                </a:solidFill>
                <a:latin typeface="Menlo"/>
                <a:ea typeface="Menlo"/>
                <a:cs typeface="Menlo"/>
                <a:sym typeface="Menlo"/>
              </a:defRPr>
            </a:pPr>
            <a:r>
              <a:rPr>
                <a:solidFill>
                  <a:srgbClr val="666600"/>
                </a:solidFill>
              </a:rPr>
              <a:t>&gt;&gt;&gt;</a:t>
            </a:r>
            <a:r>
              <a:rPr>
                <a:solidFill>
                  <a:srgbClr val="000000"/>
                </a:solidFill>
              </a:rPr>
              <a:t> a</a:t>
            </a:r>
            <a:r>
              <a:rPr>
                <a:solidFill>
                  <a:srgbClr val="666600"/>
                </a:solidFill>
              </a:rPr>
              <a:t>,</a:t>
            </a:r>
            <a:r>
              <a:rPr>
                <a:solidFill>
                  <a:srgbClr val="000000"/>
                </a:solidFill>
              </a:rPr>
              <a:t> b</a:t>
            </a:r>
            <a:r>
              <a:rPr>
                <a:solidFill>
                  <a:srgbClr val="666600"/>
                </a:solidFill>
              </a:rPr>
              <a:t>,</a:t>
            </a:r>
            <a:r>
              <a:rPr>
                <a:solidFill>
                  <a:srgbClr val="000000"/>
                </a:solidFill>
              </a:rPr>
              <a:t> c</a:t>
            </a:r>
            <a:r>
              <a:rPr>
                <a:solidFill>
                  <a:srgbClr val="666600"/>
                </a:solidFill>
              </a:rPr>
              <a:t>,</a:t>
            </a:r>
            <a:r>
              <a:rPr>
                <a:solidFill>
                  <a:srgbClr val="000000"/>
                </a:solidFill>
              </a:rPr>
              <a:t> d </a:t>
            </a:r>
            <a:r>
              <a:rPr>
                <a:solidFill>
                  <a:srgbClr val="666600"/>
                </a:solidFill>
              </a:rPr>
              <a:t>=</a:t>
            </a:r>
            <a:r>
              <a:rPr>
                <a:solidFill>
                  <a:srgbClr val="000000"/>
                </a:solidFill>
              </a:rPr>
              <a:t> </a:t>
            </a:r>
            <a:r>
              <a:rPr>
                <a:solidFill>
                  <a:srgbClr val="006666"/>
                </a:solidFill>
              </a:rPr>
              <a:t>20</a:t>
            </a:r>
            <a:r>
              <a:rPr>
                <a:solidFill>
                  <a:srgbClr val="666600"/>
                </a:solidFill>
              </a:rPr>
              <a:t>,</a:t>
            </a:r>
            <a:r>
              <a:rPr>
                <a:solidFill>
                  <a:srgbClr val="000000"/>
                </a:solidFill>
              </a:rPr>
              <a:t> </a:t>
            </a:r>
            <a:r>
              <a:rPr>
                <a:solidFill>
                  <a:srgbClr val="006666"/>
                </a:solidFill>
              </a:rPr>
              <a:t>5.5</a:t>
            </a:r>
            <a:r>
              <a:rPr>
                <a:solidFill>
                  <a:srgbClr val="666600"/>
                </a:solidFill>
              </a:rPr>
              <a:t>,</a:t>
            </a:r>
            <a:r>
              <a:rPr>
                <a:solidFill>
                  <a:srgbClr val="000000"/>
                </a:solidFill>
              </a:rPr>
              <a:t> </a:t>
            </a:r>
            <a:r>
              <a:t>True</a:t>
            </a:r>
            <a:r>
              <a:rPr>
                <a:solidFill>
                  <a:srgbClr val="666600"/>
                </a:solidFill>
              </a:rPr>
              <a:t>,</a:t>
            </a:r>
            <a:r>
              <a:rPr>
                <a:solidFill>
                  <a:srgbClr val="000000"/>
                </a:solidFill>
              </a:rPr>
              <a:t> </a:t>
            </a:r>
            <a:r>
              <a:rPr>
                <a:solidFill>
                  <a:srgbClr val="006666"/>
                </a:solidFill>
              </a:rPr>
              <a:t>4</a:t>
            </a:r>
            <a:r>
              <a:rPr>
                <a:solidFill>
                  <a:srgbClr val="666600"/>
                </a:solidFill>
              </a:rPr>
              <a:t>+</a:t>
            </a:r>
            <a:r>
              <a:rPr>
                <a:solidFill>
                  <a:srgbClr val="006666"/>
                </a:solidFill>
              </a:rPr>
              <a:t>3j</a:t>
            </a:r>
            <a:endParaRPr>
              <a:solidFill>
                <a:srgbClr val="000000"/>
              </a:solidFill>
            </a:endParaRPr>
          </a:p>
          <a:p>
            <a:pPr defTabSz="457200">
              <a:lnSpc>
                <a:spcPts val="4400"/>
              </a:lnSpc>
              <a:defRPr sz="2000">
                <a:solidFill>
                  <a:srgbClr val="000088"/>
                </a:solidFill>
                <a:latin typeface="Menlo"/>
                <a:ea typeface="Menlo"/>
                <a:cs typeface="Menlo"/>
                <a:sym typeface="Menlo"/>
              </a:defRPr>
            </a:pPr>
            <a:r>
              <a:rPr>
                <a:solidFill>
                  <a:srgbClr val="666600"/>
                </a:solidFill>
              </a:rPr>
              <a:t>&gt;&gt;&gt;</a:t>
            </a:r>
            <a:r>
              <a:rPr>
                <a:solidFill>
                  <a:srgbClr val="000000"/>
                </a:solidFill>
              </a:rPr>
              <a:t> </a:t>
            </a:r>
            <a:r>
              <a:t>print</a:t>
            </a:r>
            <a:r>
              <a:rPr>
                <a:solidFill>
                  <a:srgbClr val="666600"/>
                </a:solidFill>
              </a:rPr>
              <a:t>(</a:t>
            </a:r>
            <a:r>
              <a:rPr>
                <a:solidFill>
                  <a:srgbClr val="000000"/>
                </a:solidFill>
              </a:rPr>
              <a:t>type</a:t>
            </a:r>
            <a:r>
              <a:rPr>
                <a:solidFill>
                  <a:srgbClr val="666600"/>
                </a:solidFill>
              </a:rPr>
              <a:t>(</a:t>
            </a:r>
            <a:r>
              <a:rPr>
                <a:solidFill>
                  <a:srgbClr val="000000"/>
                </a:solidFill>
              </a:rPr>
              <a:t>a</a:t>
            </a:r>
            <a:r>
              <a:rPr>
                <a:solidFill>
                  <a:srgbClr val="666600"/>
                </a:solidFill>
              </a:rPr>
              <a:t>),</a:t>
            </a:r>
            <a:r>
              <a:rPr>
                <a:solidFill>
                  <a:srgbClr val="000000"/>
                </a:solidFill>
              </a:rPr>
              <a:t> type</a:t>
            </a:r>
            <a:r>
              <a:rPr>
                <a:solidFill>
                  <a:srgbClr val="666600"/>
                </a:solidFill>
              </a:rPr>
              <a:t>(</a:t>
            </a:r>
            <a:r>
              <a:rPr>
                <a:solidFill>
                  <a:srgbClr val="000000"/>
                </a:solidFill>
              </a:rPr>
              <a:t>b</a:t>
            </a:r>
            <a:r>
              <a:rPr>
                <a:solidFill>
                  <a:srgbClr val="666600"/>
                </a:solidFill>
              </a:rPr>
              <a:t>),</a:t>
            </a:r>
            <a:r>
              <a:rPr>
                <a:solidFill>
                  <a:srgbClr val="000000"/>
                </a:solidFill>
              </a:rPr>
              <a:t> type</a:t>
            </a:r>
            <a:r>
              <a:rPr>
                <a:solidFill>
                  <a:srgbClr val="666600"/>
                </a:solidFill>
              </a:rPr>
              <a:t>(</a:t>
            </a:r>
            <a:r>
              <a:rPr>
                <a:solidFill>
                  <a:srgbClr val="000000"/>
                </a:solidFill>
              </a:rPr>
              <a:t>c</a:t>
            </a:r>
            <a:r>
              <a:rPr>
                <a:solidFill>
                  <a:srgbClr val="666600"/>
                </a:solidFill>
              </a:rPr>
              <a:t>),</a:t>
            </a:r>
            <a:r>
              <a:rPr>
                <a:solidFill>
                  <a:srgbClr val="000000"/>
                </a:solidFill>
              </a:rPr>
              <a:t> type</a:t>
            </a:r>
            <a:r>
              <a:rPr>
                <a:solidFill>
                  <a:srgbClr val="666600"/>
                </a:solidFill>
              </a:rPr>
              <a:t>(</a:t>
            </a:r>
            <a:r>
              <a:rPr>
                <a:solidFill>
                  <a:srgbClr val="000000"/>
                </a:solidFill>
              </a:rPr>
              <a:t>d</a:t>
            </a:r>
            <a:r>
              <a:rPr>
                <a:solidFill>
                  <a:srgbClr val="666600"/>
                </a:solidFill>
              </a:rPr>
              <a:t>))</a:t>
            </a:r>
            <a:endParaRPr>
              <a:solidFill>
                <a:srgbClr val="000000"/>
              </a:solidFill>
            </a:endParaRPr>
          </a:p>
          <a:p>
            <a:pPr defTabSz="457200">
              <a:lnSpc>
                <a:spcPts val="4400"/>
              </a:lnSpc>
              <a:defRPr sz="2000">
                <a:solidFill>
                  <a:srgbClr val="008800"/>
                </a:solidFill>
                <a:latin typeface="Menlo"/>
                <a:ea typeface="Menlo"/>
                <a:cs typeface="Menlo"/>
                <a:sym typeface="Menlo"/>
              </a:defRPr>
            </a:pPr>
            <a:r>
              <a:rPr>
                <a:solidFill>
                  <a:srgbClr val="666600"/>
                </a:solidFill>
              </a:rPr>
              <a:t>&lt;</a:t>
            </a:r>
            <a:r>
              <a:rPr>
                <a:solidFill>
                  <a:srgbClr val="000088"/>
                </a:solidFill>
              </a:rPr>
              <a:t>class</a:t>
            </a:r>
            <a:r>
              <a:rPr>
                <a:solidFill>
                  <a:srgbClr val="000000"/>
                </a:solidFill>
              </a:rPr>
              <a:t> </a:t>
            </a:r>
            <a:r>
              <a:t>'int'</a:t>
            </a:r>
            <a:r>
              <a:rPr>
                <a:solidFill>
                  <a:srgbClr val="666600"/>
                </a:solidFill>
              </a:rPr>
              <a:t>&gt;</a:t>
            </a:r>
            <a:r>
              <a:rPr>
                <a:solidFill>
                  <a:srgbClr val="000000"/>
                </a:solidFill>
              </a:rPr>
              <a:t> </a:t>
            </a:r>
            <a:r>
              <a:rPr>
                <a:solidFill>
                  <a:srgbClr val="666600"/>
                </a:solidFill>
              </a:rPr>
              <a:t>&lt;</a:t>
            </a:r>
            <a:r>
              <a:rPr>
                <a:solidFill>
                  <a:srgbClr val="000088"/>
                </a:solidFill>
              </a:rPr>
              <a:t>class</a:t>
            </a:r>
            <a:r>
              <a:rPr>
                <a:solidFill>
                  <a:srgbClr val="000000"/>
                </a:solidFill>
              </a:rPr>
              <a:t> </a:t>
            </a:r>
            <a:r>
              <a:t>'float'</a:t>
            </a:r>
            <a:r>
              <a:rPr>
                <a:solidFill>
                  <a:srgbClr val="666600"/>
                </a:solidFill>
              </a:rPr>
              <a:t>&gt;</a:t>
            </a:r>
            <a:r>
              <a:rPr>
                <a:solidFill>
                  <a:srgbClr val="000000"/>
                </a:solidFill>
              </a:rPr>
              <a:t> </a:t>
            </a:r>
            <a:r>
              <a:rPr>
                <a:solidFill>
                  <a:srgbClr val="666600"/>
                </a:solidFill>
              </a:rPr>
              <a:t>&lt;</a:t>
            </a:r>
            <a:r>
              <a:rPr>
                <a:solidFill>
                  <a:srgbClr val="000088"/>
                </a:solidFill>
              </a:rPr>
              <a:t>class</a:t>
            </a:r>
            <a:r>
              <a:rPr>
                <a:solidFill>
                  <a:srgbClr val="000000"/>
                </a:solidFill>
              </a:rPr>
              <a:t> </a:t>
            </a:r>
            <a:r>
              <a:t>'bool'</a:t>
            </a:r>
            <a:r>
              <a:rPr>
                <a:solidFill>
                  <a:srgbClr val="666600"/>
                </a:solidFill>
              </a:rPr>
              <a:t>&gt;</a:t>
            </a:r>
            <a:r>
              <a:rPr>
                <a:solidFill>
                  <a:srgbClr val="000000"/>
                </a:solidFill>
              </a:rPr>
              <a:t> </a:t>
            </a:r>
            <a:r>
              <a:rPr>
                <a:solidFill>
                  <a:srgbClr val="666600"/>
                </a:solidFill>
              </a:rPr>
              <a:t>&lt;</a:t>
            </a:r>
            <a:r>
              <a:rPr>
                <a:solidFill>
                  <a:srgbClr val="000088"/>
                </a:solidFill>
              </a:rPr>
              <a:t>class</a:t>
            </a:r>
            <a:r>
              <a:rPr>
                <a:solidFill>
                  <a:srgbClr val="000000"/>
                </a:solidFill>
              </a:rPr>
              <a:t> </a:t>
            </a:r>
            <a:r>
              <a:t>'complex'</a:t>
            </a:r>
            <a:r>
              <a:rPr>
                <a:solidFill>
                  <a:srgbClr val="666600"/>
                </a:solidFill>
              </a:rPr>
              <a:t>&gt;</a:t>
            </a:r>
            <a:endParaRPr>
              <a:solidFill>
                <a:srgbClr val="333333"/>
              </a:solidFill>
            </a:endParaR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标题 1"/>
          <p:cNvSpPr txBox="1"/>
          <p:nvPr/>
        </p:nvSpPr>
        <p:spPr>
          <a:xfrm>
            <a:off x="547688" y="930687"/>
            <a:ext cx="7745411" cy="689739"/>
          </a:xfrm>
          <a:prstGeom prst="rect">
            <a:avLst/>
          </a:prstGeom>
          <a:ln w="12700">
            <a:miter lim="400000"/>
          </a:ln>
          <a:extLst>
            <a:ext uri="{C572A759-6A51-4108-AA02-DFA0A04FC94B}">
              <ma14:wrappingTextBoxFlag xmlns:ma14="http://schemas.microsoft.com/office/mac/drawingml/2011/main" val="1"/>
            </a:ext>
          </a:extLst>
        </p:spPr>
        <p:txBody>
          <a:bodyPr lIns="40068" tIns="40068" rIns="40068" bIns="40068" anchor="ctr">
            <a:spAutoFit/>
          </a:bodyPr>
          <a:lstStyle>
            <a:lvl1pPr defTabSz="801369">
              <a:defRPr sz="3400">
                <a:solidFill>
                  <a:srgbClr val="990000"/>
                </a:solidFill>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STRING（字符串）</a:t>
            </a:r>
          </a:p>
        </p:txBody>
      </p:sp>
      <p:sp>
        <p:nvSpPr>
          <p:cNvPr id="501" name="内容占位符 2"/>
          <p:cNvSpPr txBox="1"/>
          <p:nvPr/>
        </p:nvSpPr>
        <p:spPr>
          <a:xfrm>
            <a:off x="547688" y="1711325"/>
            <a:ext cx="7929561" cy="4136820"/>
          </a:xfrm>
          <a:prstGeom prst="rect">
            <a:avLst/>
          </a:prstGeom>
          <a:ln w="12700">
            <a:miter lim="400000"/>
          </a:ln>
          <a:extLst>
            <a:ext uri="{C572A759-6A51-4108-AA02-DFA0A04FC94B}">
              <ma14:wrappingTextBoxFlag xmlns:ma14="http://schemas.microsoft.com/office/mac/drawingml/2011/main" val="1"/>
            </a:ext>
          </a:extLst>
        </p:spPr>
        <p:txBody>
          <a:bodyPr lIns="40075" tIns="40075" rIns="40075" bIns="40075">
            <a:spAutoFit/>
          </a:bodyPr>
          <a:lstStyle/>
          <a:p>
            <a:pPr marL="300354" indent="-300354" algn="just" defTabSz="801369">
              <a:lnSpc>
                <a:spcPct val="140000"/>
              </a:lnSpc>
              <a:buClr>
                <a:srgbClr val="777777"/>
              </a:buClr>
              <a:buSzPct val="60000"/>
              <a:buChar char="●"/>
              <a:defRPr sz="2400">
                <a:latin typeface="Times New Roman"/>
                <a:ea typeface="Times New Roman"/>
                <a:cs typeface="Times New Roman"/>
                <a:sym typeface="Times New Roman"/>
              </a:defRPr>
            </a:pPr>
            <a:r>
              <a:rPr>
                <a:latin typeface="微软雅黑"/>
                <a:ea typeface="微软雅黑"/>
                <a:cs typeface="微软雅黑"/>
                <a:sym typeface="微软雅黑"/>
              </a:rPr>
              <a:t>字符串对象是</a:t>
            </a:r>
            <a:r>
              <a:t>python</a:t>
            </a:r>
            <a:r>
              <a:rPr>
                <a:latin typeface="微软雅黑"/>
                <a:ea typeface="微软雅黑"/>
                <a:cs typeface="微软雅黑"/>
                <a:sym typeface="微软雅黑"/>
              </a:rPr>
              <a:t>常见的数据对象</a:t>
            </a:r>
            <a:endParaRPr>
              <a:latin typeface="微软雅黑"/>
              <a:ea typeface="微软雅黑"/>
              <a:cs typeface="微软雅黑"/>
              <a:sym typeface="微软雅黑"/>
            </a:endParaRPr>
          </a:p>
          <a:p>
            <a:pPr marL="300354" indent="-300354" algn="just" defTabSz="801369">
              <a:lnSpc>
                <a:spcPct val="140000"/>
              </a:lnSpc>
              <a:buClr>
                <a:srgbClr val="777777"/>
              </a:buClr>
              <a:buSzPct val="60000"/>
              <a:buChar char="●"/>
              <a:defRPr sz="2400">
                <a:latin typeface="Times New Roman"/>
                <a:ea typeface="Times New Roman"/>
                <a:cs typeface="Times New Roman"/>
                <a:sym typeface="Times New Roman"/>
              </a:defRPr>
            </a:pPr>
            <a:r>
              <a:t>Python中的字符串用单引号 </a:t>
            </a:r>
            <a:r>
              <a:rPr>
                <a:latin typeface="Consolas"/>
                <a:ea typeface="Consolas"/>
                <a:cs typeface="Consolas"/>
                <a:sym typeface="Consolas"/>
              </a:rPr>
              <a:t>'</a:t>
            </a:r>
            <a:r>
              <a:t> 或双引号 </a:t>
            </a:r>
            <a:r>
              <a:rPr>
                <a:latin typeface="Consolas"/>
                <a:ea typeface="Consolas"/>
                <a:cs typeface="Consolas"/>
                <a:sym typeface="Consolas"/>
              </a:rPr>
              <a:t>"</a:t>
            </a:r>
            <a:r>
              <a:t> 括起来，同时使用反斜杠 </a:t>
            </a:r>
            <a:r>
              <a:rPr>
                <a:latin typeface="Consolas"/>
                <a:ea typeface="Consolas"/>
                <a:cs typeface="Consolas"/>
                <a:sym typeface="Consolas"/>
              </a:rPr>
              <a:t>\</a:t>
            </a:r>
            <a:r>
              <a:t> 转义特殊字符。</a:t>
            </a:r>
          </a:p>
          <a:p>
            <a:pPr marL="300354" indent="-300354" algn="just" defTabSz="801369">
              <a:lnSpc>
                <a:spcPct val="140000"/>
              </a:lnSpc>
              <a:buClr>
                <a:srgbClr val="777777"/>
              </a:buClr>
              <a:buSzPct val="60000"/>
              <a:buChar char="●"/>
              <a:defRPr sz="2400">
                <a:latin typeface="Times New Roman"/>
                <a:ea typeface="Times New Roman"/>
                <a:cs typeface="Times New Roman"/>
                <a:sym typeface="Times New Roman"/>
              </a:defRPr>
            </a:pPr>
            <a:r>
              <a:rPr>
                <a:latin typeface="微软雅黑"/>
                <a:ea typeface="微软雅黑"/>
                <a:cs typeface="微软雅黑"/>
                <a:sym typeface="微软雅黑"/>
              </a:rPr>
              <a:t>字符串是一种有序的数据对象，支持索引，支持重复和拼接，是不可变的数据对象</a:t>
            </a:r>
            <a:endParaRPr sz="2000"/>
          </a:p>
          <a:p>
            <a:pPr marL="300354" indent="-300354" algn="just" defTabSz="801369">
              <a:lnSpc>
                <a:spcPct val="140000"/>
              </a:lnSpc>
              <a:buClr>
                <a:srgbClr val="777777"/>
              </a:buClr>
              <a:buSzPct val="60000"/>
              <a:buChar char="●"/>
              <a:defRPr sz="2400">
                <a:latin typeface="Times New Roman"/>
                <a:ea typeface="Times New Roman"/>
                <a:cs typeface="Times New Roman"/>
                <a:sym typeface="Times New Roman"/>
              </a:defRPr>
            </a:pPr>
            <a:r>
              <a:rPr>
                <a:latin typeface="微软雅黑"/>
                <a:ea typeface="微软雅黑"/>
                <a:cs typeface="微软雅黑"/>
                <a:sym typeface="微软雅黑"/>
              </a:rPr>
              <a:t>字符串处理方法相对来讲比较灵活，掌握方法的基础使用方法很关键，有利于后期的编程和数据处理</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标题 1"/>
          <p:cNvSpPr txBox="1"/>
          <p:nvPr/>
        </p:nvSpPr>
        <p:spPr>
          <a:xfrm>
            <a:off x="719138" y="1016412"/>
            <a:ext cx="7745411" cy="689739"/>
          </a:xfrm>
          <a:prstGeom prst="rect">
            <a:avLst/>
          </a:prstGeom>
          <a:ln w="12700">
            <a:miter lim="400000"/>
          </a:ln>
          <a:extLst>
            <a:ext uri="{C572A759-6A51-4108-AA02-DFA0A04FC94B}">
              <ma14:wrappingTextBoxFlag xmlns:ma14="http://schemas.microsoft.com/office/mac/drawingml/2011/main" val="1"/>
            </a:ext>
          </a:extLst>
        </p:spPr>
        <p:txBody>
          <a:bodyPr lIns="40068" tIns="40068" rIns="40068" bIns="40068" anchor="ctr">
            <a:spAutoFit/>
          </a:bodyPr>
          <a:lstStyle>
            <a:lvl1pPr defTabSz="801369">
              <a:defRPr sz="3400">
                <a:solidFill>
                  <a:srgbClr val="990000"/>
                </a:solidFill>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LIST（列表）</a:t>
            </a:r>
          </a:p>
        </p:txBody>
      </p:sp>
      <p:sp>
        <p:nvSpPr>
          <p:cNvPr id="504" name="List（列表） 是 Python 中使用最频繁的数据类型。…"/>
          <p:cNvSpPr txBox="1"/>
          <p:nvPr/>
        </p:nvSpPr>
        <p:spPr>
          <a:xfrm>
            <a:off x="264841" y="1860678"/>
            <a:ext cx="8654005" cy="308576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40631" indent="-240631" defTabSz="457200">
              <a:lnSpc>
                <a:spcPts val="5400"/>
              </a:lnSpc>
              <a:buSzPct val="100000"/>
              <a:buChar char="•"/>
              <a:defRPr sz="2400">
                <a:solidFill>
                  <a:srgbClr val="333333"/>
                </a:solidFill>
                <a:latin typeface="Helvetica Neue"/>
                <a:ea typeface="Helvetica Neue"/>
                <a:cs typeface="Helvetica Neue"/>
                <a:sym typeface="Helvetica Neue"/>
              </a:defRPr>
            </a:pPr>
            <a:r>
              <a:t>List（列表） 是 Python 中使用最频繁的数据类型。</a:t>
            </a:r>
          </a:p>
          <a:p>
            <a:pPr marL="240631" indent="-240631" defTabSz="457200">
              <a:lnSpc>
                <a:spcPts val="5400"/>
              </a:lnSpc>
              <a:buSzPct val="100000"/>
              <a:buChar char="•"/>
              <a:defRPr sz="2400">
                <a:solidFill>
                  <a:srgbClr val="333333"/>
                </a:solidFill>
                <a:latin typeface="Helvetica Neue"/>
                <a:ea typeface="Helvetica Neue"/>
                <a:cs typeface="Helvetica Neue"/>
                <a:sym typeface="Helvetica Neue"/>
              </a:defRPr>
            </a:pPr>
            <a:r>
              <a:t>列表可以完成大多数集合类的数据结构实现。列表中元素的类型可以不相同，它支持数字，字符串甚至可以包含列表（所谓嵌套）。</a:t>
            </a:r>
          </a:p>
          <a:p>
            <a:pPr marL="240631" indent="-240631" defTabSz="457200">
              <a:lnSpc>
                <a:spcPts val="5400"/>
              </a:lnSpc>
              <a:buSzPct val="100000"/>
              <a:buChar char="•"/>
              <a:defRPr sz="2400">
                <a:solidFill>
                  <a:srgbClr val="333333"/>
                </a:solidFill>
                <a:latin typeface="Helvetica Neue"/>
                <a:ea typeface="Helvetica Neue"/>
                <a:cs typeface="Helvetica Neue"/>
                <a:sym typeface="Helvetica Neue"/>
              </a:defRPr>
            </a:pPr>
            <a:r>
              <a:t>列表是写在方括号 </a:t>
            </a:r>
            <a:r>
              <a:rPr>
                <a:latin typeface="Consolas"/>
                <a:ea typeface="Consolas"/>
                <a:cs typeface="Consolas"/>
                <a:sym typeface="Consolas"/>
              </a:rPr>
              <a:t>[]</a:t>
            </a:r>
            <a:r>
              <a:t> 之间、用逗号分隔开的元素列表。</a:t>
            </a:r>
          </a:p>
          <a:p>
            <a:pPr marL="240631" indent="-240631" defTabSz="457200">
              <a:lnSpc>
                <a:spcPts val="5400"/>
              </a:lnSpc>
              <a:buSzPct val="100000"/>
              <a:buChar char="•"/>
              <a:defRPr sz="2400">
                <a:solidFill>
                  <a:srgbClr val="333333"/>
                </a:solidFill>
                <a:latin typeface="Helvetica Neue"/>
                <a:ea typeface="Helvetica Neue"/>
                <a:cs typeface="Helvetica Neue"/>
                <a:sym typeface="Helvetica Neue"/>
              </a:defRPr>
            </a:pPr>
            <a:r>
              <a:t>和字符串一样，列表同样可以被索引和截取，列表被截取后返回一个包含所需元素的新列表。</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6" name="标题 1"/>
          <p:cNvSpPr txBox="1"/>
          <p:nvPr/>
        </p:nvSpPr>
        <p:spPr>
          <a:xfrm>
            <a:off x="623888" y="743585"/>
            <a:ext cx="7745411" cy="689739"/>
          </a:xfrm>
          <a:prstGeom prst="rect">
            <a:avLst/>
          </a:prstGeom>
          <a:ln w="12700">
            <a:miter lim="400000"/>
          </a:ln>
          <a:extLst>
            <a:ext uri="{C572A759-6A51-4108-AA02-DFA0A04FC94B}">
              <ma14:wrappingTextBoxFlag xmlns:ma14="http://schemas.microsoft.com/office/mac/drawingml/2011/main" val="1"/>
            </a:ext>
          </a:extLst>
        </p:spPr>
        <p:txBody>
          <a:bodyPr lIns="40068" tIns="40068" rIns="40068" bIns="40068" anchor="ctr">
            <a:spAutoFit/>
          </a:bodyPr>
          <a:lstStyle>
            <a:lvl1pPr defTabSz="801369">
              <a:defRPr sz="3400">
                <a:solidFill>
                  <a:srgbClr val="990000"/>
                </a:solidFill>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TUPLE（元组）</a:t>
            </a:r>
          </a:p>
        </p:txBody>
      </p:sp>
      <p:sp>
        <p:nvSpPr>
          <p:cNvPr id="507" name="内容占位符 2"/>
          <p:cNvSpPr txBox="1"/>
          <p:nvPr/>
        </p:nvSpPr>
        <p:spPr>
          <a:xfrm>
            <a:off x="324361" y="1565733"/>
            <a:ext cx="8495278" cy="2411099"/>
          </a:xfrm>
          <a:prstGeom prst="rect">
            <a:avLst/>
          </a:prstGeom>
          <a:ln w="12700">
            <a:miter lim="400000"/>
          </a:ln>
          <a:extLst>
            <a:ext uri="{C572A759-6A51-4108-AA02-DFA0A04FC94B}">
              <ma14:wrappingTextBoxFlag xmlns:ma14="http://schemas.microsoft.com/office/mac/drawingml/2011/main" val="1"/>
            </a:ext>
          </a:extLst>
        </p:spPr>
        <p:txBody>
          <a:bodyPr lIns="40075" tIns="40075" rIns="40075" bIns="40075">
            <a:spAutoFit/>
          </a:bodyPr>
          <a:lstStyle/>
          <a:p>
            <a:pPr marL="240631" indent="-240631" algn="just" defTabSz="801369">
              <a:lnSpc>
                <a:spcPct val="150000"/>
              </a:lnSpc>
              <a:buSzPct val="60000"/>
              <a:buBlip>
                <a:blip r:embed="rId2"/>
              </a:buBlip>
              <a:defRPr sz="2400">
                <a:latin typeface="Times New Roman"/>
                <a:ea typeface="Times New Roman"/>
                <a:cs typeface="Times New Roman"/>
                <a:sym typeface="Times New Roman"/>
              </a:defRPr>
            </a:pPr>
            <a:r>
              <a:t>Python</a:t>
            </a:r>
            <a:r>
              <a:rPr>
                <a:latin typeface="微软雅黑"/>
                <a:ea typeface="微软雅黑"/>
                <a:cs typeface="微软雅黑"/>
                <a:sym typeface="微软雅黑"/>
              </a:rPr>
              <a:t>元组是一种类似于列表的数据对象，与列表不同，元组是不可变的</a:t>
            </a:r>
          </a:p>
          <a:p>
            <a:pPr marL="240631" indent="-240631" algn="just" defTabSz="801369">
              <a:lnSpc>
                <a:spcPct val="150000"/>
              </a:lnSpc>
              <a:buSzPct val="60000"/>
              <a:buBlip>
                <a:blip r:embed="rId2"/>
              </a:buBlip>
              <a:defRPr sz="2400">
                <a:latin typeface="Times New Roman"/>
                <a:ea typeface="Times New Roman"/>
                <a:cs typeface="Times New Roman"/>
                <a:sym typeface="Times New Roman"/>
              </a:defRPr>
            </a:pPr>
            <a:r>
              <a:t>元组（tuple）与列表类似，不同之处在于元组的元素不能修改。元组写在小括号 </a:t>
            </a:r>
            <a:r>
              <a:rPr>
                <a:latin typeface="Consolas"/>
                <a:ea typeface="Consolas"/>
                <a:cs typeface="Consolas"/>
                <a:sym typeface="Consolas"/>
              </a:rPr>
              <a:t>()</a:t>
            </a:r>
            <a:r>
              <a:t> 里，元素之间用逗号隔开。</a:t>
            </a:r>
          </a:p>
        </p:txBody>
      </p:sp>
      <p:sp>
        <p:nvSpPr>
          <p:cNvPr id="508" name="tuple = ( 'abcd', 786 , 2.23, 'runoob', 70.2  )…"/>
          <p:cNvSpPr txBox="1"/>
          <p:nvPr/>
        </p:nvSpPr>
        <p:spPr>
          <a:xfrm>
            <a:off x="391836" y="4109242"/>
            <a:ext cx="8619400" cy="2733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lnSpc>
                <a:spcPts val="3800"/>
              </a:lnSpc>
              <a:defRPr sz="1920">
                <a:solidFill>
                  <a:srgbClr val="AA1111"/>
                </a:solidFill>
                <a:latin typeface="Menlo"/>
                <a:ea typeface="Menlo"/>
                <a:cs typeface="Menlo"/>
                <a:sym typeface="Menlo"/>
              </a:defRPr>
            </a:pPr>
            <a:r>
              <a:rPr>
                <a:solidFill>
                  <a:srgbClr val="0055AA"/>
                </a:solidFill>
              </a:rPr>
              <a:t>tuple</a:t>
            </a:r>
            <a:r>
              <a:rPr>
                <a:solidFill>
                  <a:srgbClr val="808080"/>
                </a:solidFill>
              </a:rPr>
              <a:t> = </a:t>
            </a:r>
            <a:r>
              <a:rPr>
                <a:solidFill>
                  <a:srgbClr val="808000"/>
                </a:solidFill>
              </a:rPr>
              <a:t>(</a:t>
            </a:r>
            <a:r>
              <a:rPr>
                <a:solidFill>
                  <a:srgbClr val="808080"/>
                </a:solidFill>
              </a:rPr>
              <a:t> </a:t>
            </a:r>
            <a:r>
              <a:rPr>
                <a:solidFill>
                  <a:srgbClr val="8B0000"/>
                </a:solidFill>
              </a:rPr>
              <a:t>'</a:t>
            </a:r>
            <a:r>
              <a:t>abcd</a:t>
            </a:r>
            <a:r>
              <a:rPr>
                <a:solidFill>
                  <a:srgbClr val="8B0000"/>
                </a:solidFill>
              </a:rPr>
              <a:t>'</a:t>
            </a:r>
            <a:r>
              <a:rPr>
                <a:solidFill>
                  <a:srgbClr val="808080"/>
                </a:solidFill>
              </a:rPr>
              <a:t>, </a:t>
            </a:r>
            <a:r>
              <a:rPr>
                <a:solidFill>
                  <a:srgbClr val="800000"/>
                </a:solidFill>
              </a:rPr>
              <a:t>786</a:t>
            </a:r>
            <a:r>
              <a:rPr>
                <a:solidFill>
                  <a:srgbClr val="808080"/>
                </a:solidFill>
              </a:rPr>
              <a:t> , </a:t>
            </a:r>
            <a:r>
              <a:rPr>
                <a:solidFill>
                  <a:srgbClr val="800000"/>
                </a:solidFill>
              </a:rPr>
              <a:t>2.23</a:t>
            </a:r>
            <a:r>
              <a:rPr>
                <a:solidFill>
                  <a:srgbClr val="808080"/>
                </a:solidFill>
              </a:rPr>
              <a:t>, </a:t>
            </a:r>
            <a:r>
              <a:rPr>
                <a:solidFill>
                  <a:srgbClr val="8B0000"/>
                </a:solidFill>
              </a:rPr>
              <a:t>'</a:t>
            </a:r>
            <a:r>
              <a:t>runoob</a:t>
            </a:r>
            <a:r>
              <a:rPr>
                <a:solidFill>
                  <a:srgbClr val="8B0000"/>
                </a:solidFill>
              </a:rPr>
              <a:t>'</a:t>
            </a:r>
            <a:r>
              <a:rPr>
                <a:solidFill>
                  <a:srgbClr val="808080"/>
                </a:solidFill>
              </a:rPr>
              <a:t>, </a:t>
            </a:r>
            <a:r>
              <a:rPr>
                <a:solidFill>
                  <a:srgbClr val="800000"/>
                </a:solidFill>
              </a:rPr>
              <a:t>70.2</a:t>
            </a:r>
            <a:r>
              <a:rPr>
                <a:solidFill>
                  <a:srgbClr val="808080"/>
                </a:solidFill>
              </a:rPr>
              <a:t>  </a:t>
            </a:r>
            <a:r>
              <a:rPr>
                <a:solidFill>
                  <a:srgbClr val="808000"/>
                </a:solidFill>
              </a:rPr>
              <a:t>)</a:t>
            </a:r>
            <a:endParaRPr>
              <a:solidFill>
                <a:srgbClr val="808080"/>
              </a:solidFill>
            </a:endParaRPr>
          </a:p>
          <a:p>
            <a:pPr defTabSz="457200">
              <a:lnSpc>
                <a:spcPts val="3800"/>
              </a:lnSpc>
              <a:defRPr sz="1920">
                <a:solidFill>
                  <a:srgbClr val="0055AA"/>
                </a:solidFill>
                <a:latin typeface="Menlo"/>
                <a:ea typeface="Menlo"/>
                <a:cs typeface="Menlo"/>
                <a:sym typeface="Menlo"/>
              </a:defRPr>
            </a:pPr>
            <a:r>
              <a:t>tinytuple</a:t>
            </a:r>
            <a:r>
              <a:rPr>
                <a:solidFill>
                  <a:srgbClr val="808080"/>
                </a:solidFill>
              </a:rPr>
              <a:t> = </a:t>
            </a:r>
            <a:r>
              <a:rPr>
                <a:solidFill>
                  <a:srgbClr val="808000"/>
                </a:solidFill>
              </a:rPr>
              <a:t>(</a:t>
            </a:r>
            <a:r>
              <a:rPr>
                <a:solidFill>
                  <a:srgbClr val="800000"/>
                </a:solidFill>
              </a:rPr>
              <a:t>123</a:t>
            </a:r>
            <a:r>
              <a:rPr>
                <a:solidFill>
                  <a:srgbClr val="808080"/>
                </a:solidFill>
              </a:rPr>
              <a:t>, </a:t>
            </a:r>
            <a:r>
              <a:rPr>
                <a:solidFill>
                  <a:srgbClr val="8B0000"/>
                </a:solidFill>
              </a:rPr>
              <a:t>'</a:t>
            </a:r>
            <a:r>
              <a:rPr>
                <a:solidFill>
                  <a:srgbClr val="AA1111"/>
                </a:solidFill>
              </a:rPr>
              <a:t>runoob</a:t>
            </a:r>
            <a:r>
              <a:rPr>
                <a:solidFill>
                  <a:srgbClr val="8B0000"/>
                </a:solidFill>
              </a:rPr>
              <a:t>'</a:t>
            </a:r>
            <a:r>
              <a:rPr>
                <a:solidFill>
                  <a:srgbClr val="808000"/>
                </a:solidFill>
              </a:rPr>
              <a:t>)</a:t>
            </a:r>
          </a:p>
          <a:p>
            <a:pPr defTabSz="457200">
              <a:lnSpc>
                <a:spcPts val="3800"/>
              </a:lnSpc>
              <a:defRPr sz="1920">
                <a:solidFill>
                  <a:srgbClr val="808080"/>
                </a:solidFill>
                <a:latin typeface="Menlo"/>
                <a:ea typeface="Menlo"/>
                <a:cs typeface="Menlo"/>
                <a:sym typeface="Menlo"/>
              </a:defRPr>
            </a:pPr>
            <a:r>
              <a:rPr>
                <a:solidFill>
                  <a:srgbClr val="0055AA"/>
                </a:solidFill>
              </a:rPr>
              <a:t>print</a:t>
            </a:r>
            <a:r>
              <a:t> </a:t>
            </a:r>
            <a:r>
              <a:rPr>
                <a:solidFill>
                  <a:srgbClr val="808000"/>
                </a:solidFill>
              </a:rPr>
              <a:t>(</a:t>
            </a:r>
            <a:r>
              <a:rPr>
                <a:solidFill>
                  <a:srgbClr val="0055AA"/>
                </a:solidFill>
              </a:rPr>
              <a:t>tuple</a:t>
            </a:r>
            <a:r>
              <a:rPr>
                <a:solidFill>
                  <a:srgbClr val="808000"/>
                </a:solidFill>
              </a:rPr>
              <a:t>)</a:t>
            </a:r>
            <a:r>
              <a:t>             </a:t>
            </a:r>
            <a:r>
              <a:rPr>
                <a:solidFill>
                  <a:srgbClr val="AA5500"/>
                </a:solidFill>
              </a:rPr>
              <a:t># 输出完整元组</a:t>
            </a:r>
          </a:p>
          <a:p>
            <a:pPr defTabSz="457200">
              <a:lnSpc>
                <a:spcPts val="3800"/>
              </a:lnSpc>
              <a:defRPr sz="1920">
                <a:solidFill>
                  <a:srgbClr val="AA5500"/>
                </a:solidFill>
                <a:latin typeface="Menlo"/>
                <a:ea typeface="Menlo"/>
                <a:cs typeface="Menlo"/>
                <a:sym typeface="Menlo"/>
              </a:defRPr>
            </a:pPr>
            <a:r>
              <a:rPr>
                <a:solidFill>
                  <a:srgbClr val="0055AA"/>
                </a:solidFill>
              </a:rPr>
              <a:t>print</a:t>
            </a:r>
            <a:r>
              <a:rPr>
                <a:solidFill>
                  <a:srgbClr val="808080"/>
                </a:solidFill>
              </a:rPr>
              <a:t> </a:t>
            </a:r>
            <a:r>
              <a:rPr>
                <a:solidFill>
                  <a:srgbClr val="808000"/>
                </a:solidFill>
              </a:rPr>
              <a:t>(</a:t>
            </a:r>
            <a:r>
              <a:rPr>
                <a:solidFill>
                  <a:srgbClr val="0055AA"/>
                </a:solidFill>
              </a:rPr>
              <a:t>tuple</a:t>
            </a:r>
            <a:r>
              <a:rPr>
                <a:solidFill>
                  <a:srgbClr val="808000"/>
                </a:solidFill>
              </a:rPr>
              <a:t>[</a:t>
            </a:r>
            <a:r>
              <a:rPr>
                <a:solidFill>
                  <a:srgbClr val="800000"/>
                </a:solidFill>
              </a:rPr>
              <a:t>0</a:t>
            </a:r>
            <a:r>
              <a:rPr>
                <a:solidFill>
                  <a:srgbClr val="808000"/>
                </a:solidFill>
              </a:rPr>
              <a:t>])</a:t>
            </a:r>
            <a:r>
              <a:rPr>
                <a:solidFill>
                  <a:srgbClr val="808080"/>
                </a:solidFill>
              </a:rPr>
              <a:t>          </a:t>
            </a:r>
            <a:r>
              <a:t># 输出元组的第一个元素</a:t>
            </a:r>
            <a:endParaRPr>
              <a:solidFill>
                <a:srgbClr val="808080"/>
              </a:solidFill>
            </a:endParaRPr>
          </a:p>
          <a:p>
            <a:pPr defTabSz="457200">
              <a:lnSpc>
                <a:spcPts val="3800"/>
              </a:lnSpc>
              <a:defRPr sz="1920">
                <a:solidFill>
                  <a:srgbClr val="AA5500"/>
                </a:solidFill>
                <a:latin typeface="Menlo"/>
                <a:ea typeface="Menlo"/>
                <a:cs typeface="Menlo"/>
                <a:sym typeface="Menlo"/>
              </a:defRPr>
            </a:pPr>
            <a:r>
              <a:rPr>
                <a:solidFill>
                  <a:srgbClr val="0055AA"/>
                </a:solidFill>
              </a:rPr>
              <a:t>print</a:t>
            </a:r>
            <a:r>
              <a:rPr>
                <a:solidFill>
                  <a:srgbClr val="808080"/>
                </a:solidFill>
              </a:rPr>
              <a:t> </a:t>
            </a:r>
            <a:r>
              <a:rPr>
                <a:solidFill>
                  <a:srgbClr val="808000"/>
                </a:solidFill>
              </a:rPr>
              <a:t>(</a:t>
            </a:r>
            <a:r>
              <a:rPr>
                <a:solidFill>
                  <a:srgbClr val="0055AA"/>
                </a:solidFill>
              </a:rPr>
              <a:t>tuple</a:t>
            </a:r>
            <a:r>
              <a:rPr>
                <a:solidFill>
                  <a:srgbClr val="808000"/>
                </a:solidFill>
              </a:rPr>
              <a:t>[</a:t>
            </a:r>
            <a:r>
              <a:rPr>
                <a:solidFill>
                  <a:srgbClr val="800000"/>
                </a:solidFill>
              </a:rPr>
              <a:t>1</a:t>
            </a:r>
            <a:r>
              <a:rPr>
                <a:solidFill>
                  <a:srgbClr val="808080"/>
                </a:solidFill>
              </a:rPr>
              <a:t>:</a:t>
            </a:r>
            <a:r>
              <a:rPr>
                <a:solidFill>
                  <a:srgbClr val="800000"/>
                </a:solidFill>
              </a:rPr>
              <a:t>3</a:t>
            </a:r>
            <a:r>
              <a:rPr>
                <a:solidFill>
                  <a:srgbClr val="808000"/>
                </a:solidFill>
              </a:rPr>
              <a:t>])</a:t>
            </a:r>
            <a:r>
              <a:rPr>
                <a:solidFill>
                  <a:srgbClr val="808080"/>
                </a:solidFill>
              </a:rPr>
              <a:t>        </a:t>
            </a:r>
            <a:r>
              <a:t># 输出从第二个元素开始到第三个元素</a:t>
            </a:r>
            <a:endParaRPr>
              <a:solidFill>
                <a:srgbClr val="808080"/>
              </a:solidFill>
            </a:endParaRPr>
          </a:p>
          <a:p>
            <a:pPr defTabSz="457200">
              <a:lnSpc>
                <a:spcPts val="3800"/>
              </a:lnSpc>
              <a:defRPr sz="1920">
                <a:solidFill>
                  <a:srgbClr val="AA5500"/>
                </a:solidFill>
                <a:latin typeface="Menlo"/>
                <a:ea typeface="Menlo"/>
                <a:cs typeface="Menlo"/>
                <a:sym typeface="Menlo"/>
              </a:defRPr>
            </a:pPr>
            <a:r>
              <a:rPr>
                <a:solidFill>
                  <a:srgbClr val="0055AA"/>
                </a:solidFill>
              </a:rPr>
              <a:t>print</a:t>
            </a:r>
            <a:r>
              <a:rPr>
                <a:solidFill>
                  <a:srgbClr val="808080"/>
                </a:solidFill>
              </a:rPr>
              <a:t> </a:t>
            </a:r>
            <a:r>
              <a:rPr>
                <a:solidFill>
                  <a:srgbClr val="808000"/>
                </a:solidFill>
              </a:rPr>
              <a:t>(</a:t>
            </a:r>
            <a:r>
              <a:rPr>
                <a:solidFill>
                  <a:srgbClr val="0055AA"/>
                </a:solidFill>
              </a:rPr>
              <a:t>tuple</a:t>
            </a:r>
            <a:r>
              <a:rPr>
                <a:solidFill>
                  <a:srgbClr val="808000"/>
                </a:solidFill>
              </a:rPr>
              <a:t>[</a:t>
            </a:r>
            <a:r>
              <a:rPr>
                <a:solidFill>
                  <a:srgbClr val="800000"/>
                </a:solidFill>
              </a:rPr>
              <a:t>2</a:t>
            </a:r>
            <a:r>
              <a:rPr>
                <a:solidFill>
                  <a:srgbClr val="808080"/>
                </a:solidFill>
              </a:rPr>
              <a:t>:</a:t>
            </a:r>
            <a:r>
              <a:rPr>
                <a:solidFill>
                  <a:srgbClr val="808000"/>
                </a:solidFill>
              </a:rPr>
              <a:t>])</a:t>
            </a:r>
            <a:r>
              <a:rPr>
                <a:solidFill>
                  <a:srgbClr val="808080"/>
                </a:solidFill>
              </a:rPr>
              <a:t>         </a:t>
            </a:r>
            <a:r>
              <a:t># 输出从第三个元素开始的所有元素</a:t>
            </a:r>
            <a:endParaRPr>
              <a:solidFill>
                <a:srgbClr val="808080"/>
              </a:solidFill>
            </a:endParaRPr>
          </a:p>
          <a:p>
            <a:pPr defTabSz="457200">
              <a:lnSpc>
                <a:spcPts val="3800"/>
              </a:lnSpc>
              <a:defRPr sz="1920">
                <a:solidFill>
                  <a:srgbClr val="0055AA"/>
                </a:solidFill>
                <a:latin typeface="Menlo"/>
                <a:ea typeface="Menlo"/>
                <a:cs typeface="Menlo"/>
                <a:sym typeface="Menlo"/>
              </a:defRPr>
            </a:pPr>
            <a:r>
              <a:t>print</a:t>
            </a:r>
            <a:r>
              <a:rPr>
                <a:solidFill>
                  <a:srgbClr val="808080"/>
                </a:solidFill>
              </a:rPr>
              <a:t> </a:t>
            </a:r>
            <a:r>
              <a:rPr>
                <a:solidFill>
                  <a:srgbClr val="808000"/>
                </a:solidFill>
              </a:rPr>
              <a:t>(</a:t>
            </a:r>
            <a:r>
              <a:t>tinytuple</a:t>
            </a:r>
            <a:r>
              <a:rPr>
                <a:solidFill>
                  <a:srgbClr val="808080"/>
                </a:solidFill>
              </a:rPr>
              <a:t> * </a:t>
            </a:r>
            <a:r>
              <a:rPr>
                <a:solidFill>
                  <a:srgbClr val="800000"/>
                </a:solidFill>
              </a:rPr>
              <a:t>2</a:t>
            </a:r>
            <a:r>
              <a:rPr>
                <a:solidFill>
                  <a:srgbClr val="808000"/>
                </a:solidFill>
              </a:rPr>
              <a:t>)</a:t>
            </a:r>
            <a:r>
              <a:rPr>
                <a:solidFill>
                  <a:srgbClr val="808080"/>
                </a:solidFill>
              </a:rPr>
              <a:t>     </a:t>
            </a:r>
            <a:r>
              <a:rPr>
                <a:solidFill>
                  <a:srgbClr val="AA5500"/>
                </a:solidFill>
              </a:rPr>
              <a:t># 输出两次元组</a:t>
            </a:r>
            <a:endParaRPr>
              <a:solidFill>
                <a:srgbClr val="808080"/>
              </a:solidFill>
            </a:endParaRPr>
          </a:p>
          <a:p>
            <a:pPr defTabSz="457200">
              <a:lnSpc>
                <a:spcPts val="3800"/>
              </a:lnSpc>
              <a:defRPr sz="1920">
                <a:solidFill>
                  <a:srgbClr val="0055AA"/>
                </a:solidFill>
                <a:latin typeface="Menlo"/>
                <a:ea typeface="Menlo"/>
                <a:cs typeface="Menlo"/>
                <a:sym typeface="Menlo"/>
              </a:defRPr>
            </a:pPr>
            <a:r>
              <a:t>print</a:t>
            </a:r>
            <a:r>
              <a:rPr>
                <a:solidFill>
                  <a:srgbClr val="808080"/>
                </a:solidFill>
              </a:rPr>
              <a:t> </a:t>
            </a:r>
            <a:r>
              <a:rPr>
                <a:solidFill>
                  <a:srgbClr val="808000"/>
                </a:solidFill>
              </a:rPr>
              <a:t>(</a:t>
            </a:r>
            <a:r>
              <a:t>tuple</a:t>
            </a:r>
            <a:r>
              <a:rPr>
                <a:solidFill>
                  <a:srgbClr val="808080"/>
                </a:solidFill>
              </a:rPr>
              <a:t> + </a:t>
            </a:r>
            <a:r>
              <a:t>tinytuple</a:t>
            </a:r>
            <a:r>
              <a:rPr>
                <a:solidFill>
                  <a:srgbClr val="808000"/>
                </a:solidFill>
              </a:rPr>
              <a:t>)</a:t>
            </a:r>
            <a:r>
              <a:rPr>
                <a:solidFill>
                  <a:srgbClr val="808080"/>
                </a:solidFill>
              </a:rPr>
              <a:t> </a:t>
            </a:r>
            <a:r>
              <a:rPr>
                <a:solidFill>
                  <a:srgbClr val="AA5500"/>
                </a:solidFill>
              </a:rPr>
              <a:t># 连接元组</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0" name="标题 1"/>
          <p:cNvSpPr txBox="1"/>
          <p:nvPr/>
        </p:nvSpPr>
        <p:spPr>
          <a:xfrm>
            <a:off x="557552" y="744631"/>
            <a:ext cx="7745412" cy="689739"/>
          </a:xfrm>
          <a:prstGeom prst="rect">
            <a:avLst/>
          </a:prstGeom>
          <a:ln w="12700">
            <a:miter lim="400000"/>
          </a:ln>
          <a:extLst>
            <a:ext uri="{C572A759-6A51-4108-AA02-DFA0A04FC94B}">
              <ma14:wrappingTextBoxFlag xmlns:ma14="http://schemas.microsoft.com/office/mac/drawingml/2011/main" val="1"/>
            </a:ext>
          </a:extLst>
        </p:spPr>
        <p:txBody>
          <a:bodyPr lIns="40068" tIns="40068" rIns="40068" bIns="40068" anchor="ctr">
            <a:spAutoFit/>
          </a:bodyPr>
          <a:lstStyle>
            <a:lvl1pPr defTabSz="801369">
              <a:defRPr sz="3400">
                <a:solidFill>
                  <a:srgbClr val="990000"/>
                </a:solidFill>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DICT（字典）</a:t>
            </a:r>
          </a:p>
        </p:txBody>
      </p:sp>
      <p:sp>
        <p:nvSpPr>
          <p:cNvPr id="511" name="字典（dictionary）是Python中另一个非常有用的内置数据类型。…"/>
          <p:cNvSpPr txBox="1"/>
          <p:nvPr/>
        </p:nvSpPr>
        <p:spPr>
          <a:xfrm>
            <a:off x="62231" y="1431257"/>
            <a:ext cx="9019538" cy="3478990"/>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130342" indent="-130342" defTabSz="457200">
              <a:lnSpc>
                <a:spcPts val="5400"/>
              </a:lnSpc>
              <a:buSzPct val="100000"/>
              <a:buChar char="•"/>
              <a:defRPr sz="2400">
                <a:solidFill>
                  <a:srgbClr val="333333"/>
                </a:solidFill>
                <a:latin typeface="Helvetica Neue"/>
                <a:ea typeface="Helvetica Neue"/>
                <a:cs typeface="Helvetica Neue"/>
                <a:sym typeface="Helvetica Neue"/>
              </a:defRPr>
            </a:pPr>
            <a:r>
              <a:t>字典（dictionary）是Python中另一个非常有用的内置数据类型。</a:t>
            </a:r>
          </a:p>
          <a:p>
            <a:pPr marL="130342" indent="-130342" defTabSz="457200">
              <a:lnSpc>
                <a:spcPts val="5400"/>
              </a:lnSpc>
              <a:buSzPct val="100000"/>
              <a:buChar char="•"/>
              <a:defRPr sz="2400">
                <a:solidFill>
                  <a:srgbClr val="333333"/>
                </a:solidFill>
                <a:latin typeface="Helvetica Neue"/>
                <a:ea typeface="Helvetica Neue"/>
                <a:cs typeface="Helvetica Neue"/>
                <a:sym typeface="Helvetica Neue"/>
              </a:defRPr>
            </a:pPr>
            <a:r>
              <a:t>列表是有序的对象集合，字典是无序的对象集合。两者之间的区别在于：字典当中的元素是通过键来存取的，而不是通过偏移存取。</a:t>
            </a:r>
          </a:p>
          <a:p>
            <a:pPr marL="130342" indent="-130342" defTabSz="457200">
              <a:lnSpc>
                <a:spcPts val="5400"/>
              </a:lnSpc>
              <a:buSzPct val="100000"/>
              <a:buChar char="•"/>
              <a:defRPr sz="2400">
                <a:solidFill>
                  <a:srgbClr val="333333"/>
                </a:solidFill>
                <a:latin typeface="Helvetica Neue"/>
                <a:ea typeface="Helvetica Neue"/>
                <a:cs typeface="Helvetica Neue"/>
                <a:sym typeface="Helvetica Neue"/>
              </a:defRPr>
            </a:pPr>
            <a:r>
              <a:t>字典是一种映射类型，字典用"{ }"标识，它是一个无序的</a:t>
            </a:r>
            <a:r>
              <a:rPr b="1"/>
              <a:t>键(key) : 值(value)</a:t>
            </a:r>
            <a:r>
              <a:t>对集合。</a:t>
            </a:r>
          </a:p>
          <a:p>
            <a:pPr marL="130342" indent="-130342" defTabSz="457200">
              <a:lnSpc>
                <a:spcPts val="5400"/>
              </a:lnSpc>
              <a:buSzPct val="100000"/>
              <a:buChar char="•"/>
              <a:defRPr sz="2400">
                <a:solidFill>
                  <a:srgbClr val="333333"/>
                </a:solidFill>
                <a:latin typeface="Helvetica Neue"/>
                <a:ea typeface="Helvetica Neue"/>
                <a:cs typeface="Helvetica Neue"/>
                <a:sym typeface="Helvetica Neue"/>
              </a:defRPr>
            </a:pPr>
            <a:r>
              <a:t>键(key)必须使用不可变类型。</a:t>
            </a:r>
          </a:p>
          <a:p>
            <a:pPr marL="130342" indent="-130342" defTabSz="457200">
              <a:lnSpc>
                <a:spcPts val="5400"/>
              </a:lnSpc>
              <a:buSzPct val="100000"/>
              <a:buChar char="•"/>
              <a:defRPr sz="2400">
                <a:solidFill>
                  <a:srgbClr val="333333"/>
                </a:solidFill>
                <a:latin typeface="Helvetica Neue"/>
                <a:ea typeface="Helvetica Neue"/>
                <a:cs typeface="Helvetica Neue"/>
                <a:sym typeface="Helvetica Neue"/>
              </a:defRPr>
            </a:pPr>
            <a:r>
              <a:t>在同一个字典中，键(key)必须是唯一的。</a:t>
            </a:r>
          </a:p>
        </p:txBody>
      </p:sp>
      <p:sp>
        <p:nvSpPr>
          <p:cNvPr id="512" name="dict = {}…"/>
          <p:cNvSpPr txBox="1"/>
          <p:nvPr/>
        </p:nvSpPr>
        <p:spPr>
          <a:xfrm>
            <a:off x="240741" y="4907133"/>
            <a:ext cx="9525988" cy="1945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lnSpc>
                <a:spcPts val="3800"/>
              </a:lnSpc>
              <a:defRPr sz="1920">
                <a:solidFill>
                  <a:srgbClr val="808080"/>
                </a:solidFill>
                <a:latin typeface="Menlo"/>
                <a:ea typeface="Menlo"/>
                <a:cs typeface="Menlo"/>
                <a:sym typeface="Menlo"/>
              </a:defRPr>
            </a:pPr>
            <a:r>
              <a:rPr>
                <a:solidFill>
                  <a:srgbClr val="0055AA"/>
                </a:solidFill>
              </a:rPr>
              <a:t>dict</a:t>
            </a:r>
            <a:r>
              <a:t> = {}</a:t>
            </a:r>
          </a:p>
          <a:p>
            <a:pPr defTabSz="457200">
              <a:lnSpc>
                <a:spcPts val="3800"/>
              </a:lnSpc>
              <a:defRPr sz="1920">
                <a:solidFill>
                  <a:srgbClr val="AA1111"/>
                </a:solidFill>
                <a:latin typeface="Menlo"/>
                <a:ea typeface="Menlo"/>
                <a:cs typeface="Menlo"/>
                <a:sym typeface="Menlo"/>
              </a:defRPr>
            </a:pPr>
            <a:r>
              <a:rPr>
                <a:solidFill>
                  <a:srgbClr val="0055AA"/>
                </a:solidFill>
              </a:rPr>
              <a:t>dict</a:t>
            </a:r>
            <a:r>
              <a:rPr>
                <a:solidFill>
                  <a:srgbClr val="808000"/>
                </a:solidFill>
              </a:rPr>
              <a:t>[</a:t>
            </a:r>
            <a:r>
              <a:rPr>
                <a:solidFill>
                  <a:srgbClr val="8B0000"/>
                </a:solidFill>
              </a:rPr>
              <a:t>'</a:t>
            </a:r>
            <a:r>
              <a:t>one</a:t>
            </a:r>
            <a:r>
              <a:rPr>
                <a:solidFill>
                  <a:srgbClr val="8B0000"/>
                </a:solidFill>
              </a:rPr>
              <a:t>'</a:t>
            </a:r>
            <a:r>
              <a:rPr>
                <a:solidFill>
                  <a:srgbClr val="808000"/>
                </a:solidFill>
              </a:rPr>
              <a:t>]</a:t>
            </a:r>
            <a:r>
              <a:rPr>
                <a:solidFill>
                  <a:srgbClr val="808080"/>
                </a:solidFill>
              </a:rPr>
              <a:t> = </a:t>
            </a:r>
            <a:r>
              <a:rPr>
                <a:solidFill>
                  <a:srgbClr val="8B0000"/>
                </a:solidFill>
              </a:rPr>
              <a:t>"</a:t>
            </a:r>
            <a:r>
              <a:t>1 - 菜鸟教程</a:t>
            </a:r>
            <a:r>
              <a:rPr>
                <a:solidFill>
                  <a:srgbClr val="8B0000"/>
                </a:solidFill>
              </a:rPr>
              <a:t>"</a:t>
            </a:r>
            <a:endParaRPr>
              <a:solidFill>
                <a:srgbClr val="808080"/>
              </a:solidFill>
            </a:endParaRPr>
          </a:p>
          <a:p>
            <a:pPr defTabSz="457200">
              <a:lnSpc>
                <a:spcPts val="3800"/>
              </a:lnSpc>
              <a:defRPr sz="1920">
                <a:solidFill>
                  <a:srgbClr val="AA1111"/>
                </a:solidFill>
                <a:latin typeface="Menlo"/>
                <a:ea typeface="Menlo"/>
                <a:cs typeface="Menlo"/>
                <a:sym typeface="Menlo"/>
              </a:defRPr>
            </a:pPr>
            <a:r>
              <a:rPr>
                <a:solidFill>
                  <a:srgbClr val="0055AA"/>
                </a:solidFill>
              </a:rPr>
              <a:t>dict</a:t>
            </a:r>
            <a:r>
              <a:rPr>
                <a:solidFill>
                  <a:srgbClr val="808000"/>
                </a:solidFill>
              </a:rPr>
              <a:t>[</a:t>
            </a:r>
            <a:r>
              <a:rPr>
                <a:solidFill>
                  <a:srgbClr val="800000"/>
                </a:solidFill>
              </a:rPr>
              <a:t>2</a:t>
            </a:r>
            <a:r>
              <a:rPr>
                <a:solidFill>
                  <a:srgbClr val="808000"/>
                </a:solidFill>
              </a:rPr>
              <a:t>]</a:t>
            </a:r>
            <a:r>
              <a:rPr>
                <a:solidFill>
                  <a:srgbClr val="808080"/>
                </a:solidFill>
              </a:rPr>
              <a:t>     = </a:t>
            </a:r>
            <a:r>
              <a:rPr>
                <a:solidFill>
                  <a:srgbClr val="8B0000"/>
                </a:solidFill>
              </a:rPr>
              <a:t>"</a:t>
            </a:r>
            <a:r>
              <a:t>2 - 菜鸟工具</a:t>
            </a:r>
            <a:r>
              <a:rPr>
                <a:solidFill>
                  <a:srgbClr val="8B0000"/>
                </a:solidFill>
              </a:rPr>
              <a:t>"</a:t>
            </a:r>
            <a:endParaRPr>
              <a:solidFill>
                <a:srgbClr val="808080"/>
              </a:solidFill>
            </a:endParaRPr>
          </a:p>
          <a:p>
            <a:pPr defTabSz="457200">
              <a:lnSpc>
                <a:spcPts val="3800"/>
              </a:lnSpc>
              <a:defRPr sz="1920">
                <a:solidFill>
                  <a:srgbClr val="808080"/>
                </a:solidFill>
                <a:latin typeface="Menlo"/>
                <a:ea typeface="Menlo"/>
                <a:cs typeface="Menlo"/>
                <a:sym typeface="Menlo"/>
              </a:defRPr>
            </a:pPr>
            <a:r>
              <a:t> </a:t>
            </a:r>
          </a:p>
          <a:p>
            <a:pPr defTabSz="457200">
              <a:lnSpc>
                <a:spcPts val="3800"/>
              </a:lnSpc>
              <a:defRPr sz="1920">
                <a:solidFill>
                  <a:srgbClr val="AA1111"/>
                </a:solidFill>
                <a:latin typeface="Menlo"/>
                <a:ea typeface="Menlo"/>
                <a:cs typeface="Menlo"/>
                <a:sym typeface="Menlo"/>
              </a:defRPr>
            </a:pPr>
            <a:r>
              <a:rPr>
                <a:solidFill>
                  <a:srgbClr val="0055AA"/>
                </a:solidFill>
              </a:rPr>
              <a:t>tinydict</a:t>
            </a:r>
            <a:r>
              <a:rPr>
                <a:solidFill>
                  <a:srgbClr val="808080"/>
                </a:solidFill>
              </a:rPr>
              <a:t> = {</a:t>
            </a:r>
            <a:r>
              <a:rPr>
                <a:solidFill>
                  <a:srgbClr val="8B0000"/>
                </a:solidFill>
              </a:rPr>
              <a:t>'</a:t>
            </a:r>
            <a:r>
              <a:t>name</a:t>
            </a:r>
            <a:r>
              <a:rPr>
                <a:solidFill>
                  <a:srgbClr val="8B0000"/>
                </a:solidFill>
              </a:rPr>
              <a:t>'</a:t>
            </a:r>
            <a:r>
              <a:rPr>
                <a:solidFill>
                  <a:srgbClr val="808080"/>
                </a:solidFill>
              </a:rPr>
              <a:t>: </a:t>
            </a:r>
            <a:r>
              <a:rPr>
                <a:solidFill>
                  <a:srgbClr val="8B0000"/>
                </a:solidFill>
              </a:rPr>
              <a:t>'</a:t>
            </a:r>
            <a:r>
              <a:t>runoob</a:t>
            </a:r>
            <a:r>
              <a:rPr>
                <a:solidFill>
                  <a:srgbClr val="8B0000"/>
                </a:solidFill>
              </a:rPr>
              <a:t>'</a:t>
            </a:r>
            <a:r>
              <a:rPr>
                <a:solidFill>
                  <a:srgbClr val="808080"/>
                </a:solidFill>
              </a:rPr>
              <a:t>,</a:t>
            </a:r>
            <a:r>
              <a:rPr>
                <a:solidFill>
                  <a:srgbClr val="8B0000"/>
                </a:solidFill>
              </a:rPr>
              <a:t>'</a:t>
            </a:r>
            <a:r>
              <a:t>code</a:t>
            </a:r>
            <a:r>
              <a:rPr>
                <a:solidFill>
                  <a:srgbClr val="8B0000"/>
                </a:solidFill>
              </a:rPr>
              <a:t>'</a:t>
            </a:r>
            <a:r>
              <a:rPr>
                <a:solidFill>
                  <a:srgbClr val="808080"/>
                </a:solidFill>
              </a:rPr>
              <a:t>:</a:t>
            </a:r>
            <a:r>
              <a:rPr>
                <a:solidFill>
                  <a:srgbClr val="800000"/>
                </a:solidFill>
              </a:rPr>
              <a:t>1</a:t>
            </a:r>
            <a:r>
              <a:rPr>
                <a:solidFill>
                  <a:srgbClr val="808080"/>
                </a:solidFill>
              </a:rPr>
              <a:t>, </a:t>
            </a:r>
            <a:r>
              <a:rPr>
                <a:solidFill>
                  <a:srgbClr val="8B0000"/>
                </a:solidFill>
              </a:rPr>
              <a:t>'</a:t>
            </a:r>
            <a:r>
              <a:t>site</a:t>
            </a:r>
            <a:r>
              <a:rPr>
                <a:solidFill>
                  <a:srgbClr val="8B0000"/>
                </a:solidFill>
              </a:rPr>
              <a:t>'</a:t>
            </a:r>
            <a:r>
              <a:rPr>
                <a:solidFill>
                  <a:srgbClr val="808080"/>
                </a:solidFill>
              </a:rPr>
              <a:t>: </a:t>
            </a:r>
            <a:r>
              <a:rPr>
                <a:solidFill>
                  <a:srgbClr val="8B0000"/>
                </a:solidFill>
              </a:rPr>
              <a:t>'</a:t>
            </a:r>
            <a:r>
              <a:t>www.runoob.com</a:t>
            </a:r>
            <a:r>
              <a:rPr>
                <a:solidFill>
                  <a:srgbClr val="8B0000"/>
                </a:solidFill>
              </a:rPr>
              <a:t>'</a:t>
            </a:r>
            <a:r>
              <a:rPr>
                <a:solidFill>
                  <a:srgbClr val="808080"/>
                </a:solidFill>
              </a:rPr>
              <a:t>}</a:t>
            </a:r>
            <a:endParaRPr>
              <a:solidFill>
                <a:srgbClr val="808080"/>
              </a:solidFill>
            </a:endParaRPr>
          </a:p>
          <a:p>
            <a:pPr defTabSz="457200">
              <a:lnSpc>
                <a:spcPts val="3800"/>
              </a:lnSpc>
              <a:defRPr sz="1920">
                <a:solidFill>
                  <a:srgbClr val="808080"/>
                </a:solidFill>
                <a:latin typeface="Menlo"/>
                <a:ea typeface="Menlo"/>
                <a:cs typeface="Menlo"/>
                <a:sym typeface="Menlo"/>
              </a:defRPr>
            </a:pPr>
            <a:r>
              <a:t>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4" name="标题 1"/>
          <p:cNvSpPr txBox="1"/>
          <p:nvPr/>
        </p:nvSpPr>
        <p:spPr>
          <a:xfrm>
            <a:off x="557552" y="744631"/>
            <a:ext cx="7745412" cy="689739"/>
          </a:xfrm>
          <a:prstGeom prst="rect">
            <a:avLst/>
          </a:prstGeom>
          <a:ln w="12700">
            <a:miter lim="400000"/>
          </a:ln>
          <a:extLst>
            <a:ext uri="{C572A759-6A51-4108-AA02-DFA0A04FC94B}">
              <ma14:wrappingTextBoxFlag xmlns:ma14="http://schemas.microsoft.com/office/mac/drawingml/2011/main" val="1"/>
            </a:ext>
          </a:extLst>
        </p:spPr>
        <p:txBody>
          <a:bodyPr lIns="40068" tIns="40068" rIns="40068" bIns="40068" anchor="ctr">
            <a:spAutoFit/>
          </a:bodyPr>
          <a:lstStyle>
            <a:lvl1pPr defTabSz="801369">
              <a:defRPr sz="3400">
                <a:solidFill>
                  <a:srgbClr val="990000"/>
                </a:solidFill>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SET（集合）</a:t>
            </a:r>
          </a:p>
        </p:txBody>
      </p:sp>
      <p:sp>
        <p:nvSpPr>
          <p:cNvPr id="515" name="集合（set）是由一个或数个形态各异的大小整体组成的，构成集合的事物或对象称作元素或是成员。…"/>
          <p:cNvSpPr txBox="1"/>
          <p:nvPr/>
        </p:nvSpPr>
        <p:spPr>
          <a:xfrm>
            <a:off x="121422" y="1445507"/>
            <a:ext cx="8901156" cy="271875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marL="240631" indent="-240631" defTabSz="457200">
              <a:lnSpc>
                <a:spcPts val="5400"/>
              </a:lnSpc>
              <a:buSzPct val="100000"/>
              <a:buChar char="•"/>
              <a:defRPr sz="2400">
                <a:solidFill>
                  <a:srgbClr val="333333"/>
                </a:solidFill>
                <a:latin typeface="Helvetica Neue"/>
                <a:ea typeface="Helvetica Neue"/>
                <a:cs typeface="Helvetica Neue"/>
                <a:sym typeface="Helvetica Neue"/>
              </a:defRPr>
            </a:pPr>
            <a:r>
              <a:t>集合（set）是由一个或数个形态各异的大小整体组成的，构成集合的事物或对象称作元素或是成员。</a:t>
            </a:r>
          </a:p>
          <a:p>
            <a:pPr marL="240631" indent="-240631" defTabSz="457200">
              <a:lnSpc>
                <a:spcPts val="5400"/>
              </a:lnSpc>
              <a:buSzPct val="100000"/>
              <a:buChar char="•"/>
              <a:defRPr sz="2400">
                <a:solidFill>
                  <a:srgbClr val="333333"/>
                </a:solidFill>
                <a:latin typeface="Helvetica Neue"/>
                <a:ea typeface="Helvetica Neue"/>
                <a:cs typeface="Helvetica Neue"/>
                <a:sym typeface="Helvetica Neue"/>
              </a:defRPr>
            </a:pPr>
            <a:r>
              <a:t>基本功能是进行成员关系测试和删除重复元素。</a:t>
            </a:r>
          </a:p>
          <a:p>
            <a:pPr marL="240631" indent="-240631" defTabSz="457200">
              <a:lnSpc>
                <a:spcPts val="5400"/>
              </a:lnSpc>
              <a:buSzPct val="100000"/>
              <a:buChar char="•"/>
              <a:defRPr sz="2400">
                <a:solidFill>
                  <a:srgbClr val="333333"/>
                </a:solidFill>
                <a:latin typeface="Helvetica Neue"/>
                <a:ea typeface="Helvetica Neue"/>
                <a:cs typeface="Helvetica Neue"/>
                <a:sym typeface="Helvetica Neue"/>
              </a:defRPr>
            </a:pPr>
            <a:r>
              <a:t>可以使用大括号 </a:t>
            </a:r>
            <a:r>
              <a:rPr>
                <a:latin typeface="Consolas"/>
                <a:ea typeface="Consolas"/>
                <a:cs typeface="Consolas"/>
                <a:sym typeface="Consolas"/>
              </a:rPr>
              <a:t>{ }</a:t>
            </a:r>
            <a:r>
              <a:t> 或者 </a:t>
            </a:r>
            <a:r>
              <a:rPr>
                <a:latin typeface="Consolas"/>
                <a:ea typeface="Consolas"/>
                <a:cs typeface="Consolas"/>
                <a:sym typeface="Consolas"/>
              </a:rPr>
              <a:t>set()</a:t>
            </a:r>
            <a:r>
              <a:t> 函数创建集合，注意：创建一个空集合必须用</a:t>
            </a:r>
            <a:r>
              <a:rPr>
                <a:latin typeface="Consolas"/>
                <a:ea typeface="Consolas"/>
                <a:cs typeface="Consolas"/>
                <a:sym typeface="Consolas"/>
              </a:rPr>
              <a:t> set()</a:t>
            </a:r>
            <a:r>
              <a:t> 而不是 </a:t>
            </a:r>
            <a:r>
              <a:rPr>
                <a:latin typeface="Consolas"/>
                <a:ea typeface="Consolas"/>
                <a:cs typeface="Consolas"/>
                <a:sym typeface="Consolas"/>
              </a:rPr>
              <a:t>{ }</a:t>
            </a:r>
            <a:r>
              <a:t>，因为 </a:t>
            </a:r>
            <a:r>
              <a:rPr>
                <a:latin typeface="Consolas"/>
                <a:ea typeface="Consolas"/>
                <a:cs typeface="Consolas"/>
                <a:sym typeface="Consolas"/>
              </a:rPr>
              <a:t>{ }</a:t>
            </a:r>
            <a:r>
              <a:t> 是用来创建一个空字典。</a:t>
            </a:r>
          </a:p>
        </p:txBody>
      </p:sp>
      <p:sp>
        <p:nvSpPr>
          <p:cNvPr id="516" name="student = {'Tom', 'Jim', 'Mary', 'Tom', 'Jack', ‘Rose'}…"/>
          <p:cNvSpPr txBox="1"/>
          <p:nvPr/>
        </p:nvSpPr>
        <p:spPr>
          <a:xfrm>
            <a:off x="623506" y="4175396"/>
            <a:ext cx="7896988" cy="24282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lnSpc>
                <a:spcPts val="3600"/>
              </a:lnSpc>
              <a:defRPr sz="1820">
                <a:solidFill>
                  <a:srgbClr val="0055AA"/>
                </a:solidFill>
                <a:latin typeface="Menlo"/>
                <a:ea typeface="Menlo"/>
                <a:cs typeface="Menlo"/>
                <a:sym typeface="Menlo"/>
              </a:defRPr>
            </a:pPr>
            <a:r>
              <a:t>student</a:t>
            </a:r>
            <a:r>
              <a:rPr>
                <a:solidFill>
                  <a:srgbClr val="808080"/>
                </a:solidFill>
              </a:rPr>
              <a:t> = {</a:t>
            </a:r>
            <a:r>
              <a:rPr>
                <a:solidFill>
                  <a:srgbClr val="8B0000"/>
                </a:solidFill>
              </a:rPr>
              <a:t>'</a:t>
            </a:r>
            <a:r>
              <a:rPr>
                <a:solidFill>
                  <a:srgbClr val="AA1111"/>
                </a:solidFill>
              </a:rPr>
              <a:t>Tom</a:t>
            </a:r>
            <a:r>
              <a:rPr>
                <a:solidFill>
                  <a:srgbClr val="8B0000"/>
                </a:solidFill>
              </a:rPr>
              <a:t>'</a:t>
            </a:r>
            <a:r>
              <a:rPr>
                <a:solidFill>
                  <a:srgbClr val="808080"/>
                </a:solidFill>
              </a:rPr>
              <a:t>, </a:t>
            </a:r>
            <a:r>
              <a:rPr>
                <a:solidFill>
                  <a:srgbClr val="8B0000"/>
                </a:solidFill>
              </a:rPr>
              <a:t>'</a:t>
            </a:r>
            <a:r>
              <a:rPr>
                <a:solidFill>
                  <a:srgbClr val="AA1111"/>
                </a:solidFill>
              </a:rPr>
              <a:t>Jim</a:t>
            </a:r>
            <a:r>
              <a:rPr>
                <a:solidFill>
                  <a:srgbClr val="8B0000"/>
                </a:solidFill>
              </a:rPr>
              <a:t>'</a:t>
            </a:r>
            <a:r>
              <a:rPr>
                <a:solidFill>
                  <a:srgbClr val="808080"/>
                </a:solidFill>
              </a:rPr>
              <a:t>, </a:t>
            </a:r>
            <a:r>
              <a:rPr>
                <a:solidFill>
                  <a:srgbClr val="8B0000"/>
                </a:solidFill>
              </a:rPr>
              <a:t>'</a:t>
            </a:r>
            <a:r>
              <a:rPr>
                <a:solidFill>
                  <a:srgbClr val="AA1111"/>
                </a:solidFill>
              </a:rPr>
              <a:t>Mary</a:t>
            </a:r>
            <a:r>
              <a:rPr>
                <a:solidFill>
                  <a:srgbClr val="8B0000"/>
                </a:solidFill>
              </a:rPr>
              <a:t>'</a:t>
            </a:r>
            <a:r>
              <a:rPr>
                <a:solidFill>
                  <a:srgbClr val="808080"/>
                </a:solidFill>
              </a:rPr>
              <a:t>, </a:t>
            </a:r>
            <a:r>
              <a:rPr>
                <a:solidFill>
                  <a:srgbClr val="8B0000"/>
                </a:solidFill>
              </a:rPr>
              <a:t>'</a:t>
            </a:r>
            <a:r>
              <a:rPr>
                <a:solidFill>
                  <a:srgbClr val="AA1111"/>
                </a:solidFill>
              </a:rPr>
              <a:t>Tom</a:t>
            </a:r>
            <a:r>
              <a:rPr>
                <a:solidFill>
                  <a:srgbClr val="8B0000"/>
                </a:solidFill>
              </a:rPr>
              <a:t>'</a:t>
            </a:r>
            <a:r>
              <a:rPr>
                <a:solidFill>
                  <a:srgbClr val="808080"/>
                </a:solidFill>
              </a:rPr>
              <a:t>, </a:t>
            </a:r>
            <a:r>
              <a:rPr>
                <a:solidFill>
                  <a:srgbClr val="8B0000"/>
                </a:solidFill>
              </a:rPr>
              <a:t>'</a:t>
            </a:r>
            <a:r>
              <a:rPr>
                <a:solidFill>
                  <a:srgbClr val="AA1111"/>
                </a:solidFill>
              </a:rPr>
              <a:t>Jack</a:t>
            </a:r>
            <a:r>
              <a:rPr>
                <a:solidFill>
                  <a:srgbClr val="8B0000"/>
                </a:solidFill>
              </a:rPr>
              <a:t>'</a:t>
            </a:r>
            <a:r>
              <a:rPr>
                <a:solidFill>
                  <a:srgbClr val="808080"/>
                </a:solidFill>
              </a:rPr>
              <a:t>, </a:t>
            </a:r>
            <a:r>
              <a:rPr>
                <a:solidFill>
                  <a:srgbClr val="8B0000"/>
                </a:solidFill>
              </a:rPr>
              <a:t>‘</a:t>
            </a:r>
            <a:r>
              <a:rPr>
                <a:solidFill>
                  <a:srgbClr val="AA1111"/>
                </a:solidFill>
              </a:rPr>
              <a:t>Rose</a:t>
            </a:r>
            <a:r>
              <a:rPr>
                <a:solidFill>
                  <a:srgbClr val="8B0000"/>
                </a:solidFill>
              </a:rPr>
              <a:t>'</a:t>
            </a:r>
            <a:r>
              <a:rPr>
                <a:solidFill>
                  <a:srgbClr val="808080"/>
                </a:solidFill>
              </a:rPr>
              <a:t>}</a:t>
            </a:r>
            <a:endParaRPr>
              <a:solidFill>
                <a:srgbClr val="808080"/>
              </a:solidFill>
            </a:endParaRPr>
          </a:p>
          <a:p>
            <a:pPr defTabSz="457200">
              <a:lnSpc>
                <a:spcPts val="3600"/>
              </a:lnSpc>
              <a:defRPr sz="1820">
                <a:solidFill>
                  <a:srgbClr val="AA5500"/>
                </a:solidFill>
                <a:latin typeface="Menlo"/>
                <a:ea typeface="Menlo"/>
                <a:cs typeface="Menlo"/>
                <a:sym typeface="Menlo"/>
              </a:defRPr>
            </a:pPr>
            <a:r>
              <a:t># set可以进行集合运算</a:t>
            </a:r>
            <a:endParaRPr>
              <a:solidFill>
                <a:srgbClr val="808080"/>
              </a:solidFill>
            </a:endParaRPr>
          </a:p>
          <a:p>
            <a:pPr defTabSz="457200">
              <a:lnSpc>
                <a:spcPts val="3600"/>
              </a:lnSpc>
              <a:defRPr sz="1820">
                <a:solidFill>
                  <a:srgbClr val="AA1111"/>
                </a:solidFill>
                <a:latin typeface="Menlo"/>
                <a:ea typeface="Menlo"/>
                <a:cs typeface="Menlo"/>
                <a:sym typeface="Menlo"/>
              </a:defRPr>
            </a:pPr>
            <a:r>
              <a:rPr>
                <a:solidFill>
                  <a:srgbClr val="0055AA"/>
                </a:solidFill>
              </a:rPr>
              <a:t>a</a:t>
            </a:r>
            <a:r>
              <a:rPr>
                <a:solidFill>
                  <a:srgbClr val="808080"/>
                </a:solidFill>
              </a:rPr>
              <a:t> = </a:t>
            </a:r>
            <a:r>
              <a:rPr>
                <a:solidFill>
                  <a:srgbClr val="0055AA"/>
                </a:solidFill>
              </a:rPr>
              <a:t>set</a:t>
            </a:r>
            <a:r>
              <a:rPr>
                <a:solidFill>
                  <a:srgbClr val="808000"/>
                </a:solidFill>
              </a:rPr>
              <a:t>(</a:t>
            </a:r>
            <a:r>
              <a:rPr>
                <a:solidFill>
                  <a:srgbClr val="8B0000"/>
                </a:solidFill>
              </a:rPr>
              <a:t>'</a:t>
            </a:r>
            <a:r>
              <a:t>abracadabra</a:t>
            </a:r>
            <a:r>
              <a:rPr>
                <a:solidFill>
                  <a:srgbClr val="8B0000"/>
                </a:solidFill>
              </a:rPr>
              <a:t>'</a:t>
            </a:r>
            <a:r>
              <a:rPr>
                <a:solidFill>
                  <a:srgbClr val="808000"/>
                </a:solidFill>
              </a:rPr>
              <a:t>)</a:t>
            </a:r>
            <a:endParaRPr>
              <a:solidFill>
                <a:srgbClr val="808080"/>
              </a:solidFill>
            </a:endParaRPr>
          </a:p>
          <a:p>
            <a:pPr defTabSz="457200">
              <a:lnSpc>
                <a:spcPts val="3600"/>
              </a:lnSpc>
              <a:defRPr sz="1820">
                <a:solidFill>
                  <a:srgbClr val="AA1111"/>
                </a:solidFill>
                <a:latin typeface="Menlo"/>
                <a:ea typeface="Menlo"/>
                <a:cs typeface="Menlo"/>
                <a:sym typeface="Menlo"/>
              </a:defRPr>
            </a:pPr>
            <a:r>
              <a:rPr>
                <a:solidFill>
                  <a:srgbClr val="0055AA"/>
                </a:solidFill>
              </a:rPr>
              <a:t>b</a:t>
            </a:r>
            <a:r>
              <a:rPr>
                <a:solidFill>
                  <a:srgbClr val="808080"/>
                </a:solidFill>
              </a:rPr>
              <a:t> = </a:t>
            </a:r>
            <a:r>
              <a:rPr>
                <a:solidFill>
                  <a:srgbClr val="0055AA"/>
                </a:solidFill>
              </a:rPr>
              <a:t>set</a:t>
            </a:r>
            <a:r>
              <a:rPr>
                <a:solidFill>
                  <a:srgbClr val="808000"/>
                </a:solidFill>
              </a:rPr>
              <a:t>(</a:t>
            </a:r>
            <a:r>
              <a:rPr>
                <a:solidFill>
                  <a:srgbClr val="8B0000"/>
                </a:solidFill>
              </a:rPr>
              <a:t>‘</a:t>
            </a:r>
            <a:r>
              <a:t>alacazam</a:t>
            </a:r>
            <a:r>
              <a:rPr>
                <a:solidFill>
                  <a:srgbClr val="8B0000"/>
                </a:solidFill>
              </a:rPr>
              <a:t>'</a:t>
            </a:r>
            <a:r>
              <a:rPr>
                <a:solidFill>
                  <a:srgbClr val="808000"/>
                </a:solidFill>
              </a:rPr>
              <a:t>)</a:t>
            </a:r>
            <a:endParaRPr>
              <a:solidFill>
                <a:srgbClr val="808000"/>
              </a:solidFill>
            </a:endParaRPr>
          </a:p>
          <a:p>
            <a:pPr defTabSz="457200">
              <a:lnSpc>
                <a:spcPts val="3600"/>
              </a:lnSpc>
              <a:defRPr sz="1820">
                <a:solidFill>
                  <a:srgbClr val="AA5500"/>
                </a:solidFill>
                <a:latin typeface="Menlo"/>
                <a:ea typeface="Menlo"/>
                <a:cs typeface="Menlo"/>
                <a:sym typeface="Menlo"/>
              </a:defRPr>
            </a:pPr>
            <a:r>
              <a:rPr>
                <a:solidFill>
                  <a:srgbClr val="0055AA"/>
                </a:solidFill>
              </a:rPr>
              <a:t>print</a:t>
            </a:r>
            <a:r>
              <a:rPr>
                <a:solidFill>
                  <a:srgbClr val="808000"/>
                </a:solidFill>
              </a:rPr>
              <a:t>(</a:t>
            </a:r>
            <a:r>
              <a:rPr>
                <a:solidFill>
                  <a:srgbClr val="0055AA"/>
                </a:solidFill>
              </a:rPr>
              <a:t>a</a:t>
            </a:r>
            <a:r>
              <a:rPr>
                <a:solidFill>
                  <a:srgbClr val="808080"/>
                </a:solidFill>
              </a:rPr>
              <a:t> - </a:t>
            </a:r>
            <a:r>
              <a:rPr>
                <a:solidFill>
                  <a:srgbClr val="0055AA"/>
                </a:solidFill>
              </a:rPr>
              <a:t>b</a:t>
            </a:r>
            <a:r>
              <a:rPr>
                <a:solidFill>
                  <a:srgbClr val="808000"/>
                </a:solidFill>
              </a:rPr>
              <a:t>)</a:t>
            </a:r>
            <a:r>
              <a:rPr>
                <a:solidFill>
                  <a:srgbClr val="808080"/>
                </a:solidFill>
              </a:rPr>
              <a:t>     </a:t>
            </a:r>
            <a:r>
              <a:t># a 和 b 的差集</a:t>
            </a:r>
          </a:p>
          <a:p>
            <a:pPr defTabSz="457200">
              <a:lnSpc>
                <a:spcPts val="3600"/>
              </a:lnSpc>
              <a:defRPr sz="1820">
                <a:solidFill>
                  <a:srgbClr val="AA5500"/>
                </a:solidFill>
                <a:latin typeface="Menlo"/>
                <a:ea typeface="Menlo"/>
                <a:cs typeface="Menlo"/>
                <a:sym typeface="Menlo"/>
              </a:defRPr>
            </a:pPr>
            <a:r>
              <a:rPr>
                <a:solidFill>
                  <a:srgbClr val="0055AA"/>
                </a:solidFill>
              </a:rPr>
              <a:t>print</a:t>
            </a:r>
            <a:r>
              <a:rPr>
                <a:solidFill>
                  <a:srgbClr val="808000"/>
                </a:solidFill>
              </a:rPr>
              <a:t>(</a:t>
            </a:r>
            <a:r>
              <a:rPr>
                <a:solidFill>
                  <a:srgbClr val="0055AA"/>
                </a:solidFill>
              </a:rPr>
              <a:t>a</a:t>
            </a:r>
            <a:r>
              <a:rPr>
                <a:solidFill>
                  <a:srgbClr val="808080"/>
                </a:solidFill>
              </a:rPr>
              <a:t> | </a:t>
            </a:r>
            <a:r>
              <a:rPr>
                <a:solidFill>
                  <a:srgbClr val="0055AA"/>
                </a:solidFill>
              </a:rPr>
              <a:t>b</a:t>
            </a:r>
            <a:r>
              <a:rPr>
                <a:solidFill>
                  <a:srgbClr val="808000"/>
                </a:solidFill>
              </a:rPr>
              <a:t>)</a:t>
            </a:r>
            <a:r>
              <a:rPr>
                <a:solidFill>
                  <a:srgbClr val="808080"/>
                </a:solidFill>
              </a:rPr>
              <a:t>     </a:t>
            </a:r>
            <a:r>
              <a:t># a 和 b 的并集</a:t>
            </a:r>
          </a:p>
          <a:p>
            <a:pPr defTabSz="457200">
              <a:lnSpc>
                <a:spcPts val="3600"/>
              </a:lnSpc>
              <a:defRPr sz="1820">
                <a:solidFill>
                  <a:srgbClr val="AA5500"/>
                </a:solidFill>
                <a:latin typeface="Menlo"/>
                <a:ea typeface="Menlo"/>
                <a:cs typeface="Menlo"/>
                <a:sym typeface="Menlo"/>
              </a:defRPr>
            </a:pPr>
            <a:r>
              <a:rPr>
                <a:solidFill>
                  <a:srgbClr val="0055AA"/>
                </a:solidFill>
              </a:rPr>
              <a:t>print</a:t>
            </a:r>
            <a:r>
              <a:rPr>
                <a:solidFill>
                  <a:srgbClr val="808000"/>
                </a:solidFill>
              </a:rPr>
              <a:t>(</a:t>
            </a:r>
            <a:r>
              <a:rPr>
                <a:solidFill>
                  <a:srgbClr val="0055AA"/>
                </a:solidFill>
              </a:rPr>
              <a:t>a</a:t>
            </a:r>
            <a:r>
              <a:rPr>
                <a:solidFill>
                  <a:srgbClr val="808080"/>
                </a:solidFill>
              </a:rPr>
              <a:t> &amp; </a:t>
            </a:r>
            <a:r>
              <a:rPr>
                <a:solidFill>
                  <a:srgbClr val="0055AA"/>
                </a:solidFill>
              </a:rPr>
              <a:t>b</a:t>
            </a:r>
            <a:r>
              <a:rPr>
                <a:solidFill>
                  <a:srgbClr val="808000"/>
                </a:solidFill>
              </a:rPr>
              <a:t>)</a:t>
            </a:r>
            <a:r>
              <a:rPr>
                <a:solidFill>
                  <a:srgbClr val="808080"/>
                </a:solidFill>
              </a:rPr>
              <a:t>     </a:t>
            </a:r>
            <a:r>
              <a:t># a 和 b 的交集</a:t>
            </a:r>
          </a:p>
          <a:p>
            <a:pPr defTabSz="457200">
              <a:lnSpc>
                <a:spcPts val="3600"/>
              </a:lnSpc>
              <a:defRPr sz="1820">
                <a:solidFill>
                  <a:srgbClr val="0055AA"/>
                </a:solidFill>
                <a:latin typeface="Menlo"/>
                <a:ea typeface="Menlo"/>
                <a:cs typeface="Menlo"/>
                <a:sym typeface="Menlo"/>
              </a:defRPr>
            </a:pPr>
            <a:r>
              <a:t>print</a:t>
            </a:r>
            <a:r>
              <a:rPr>
                <a:solidFill>
                  <a:srgbClr val="808000"/>
                </a:solidFill>
              </a:rPr>
              <a:t>(</a:t>
            </a:r>
            <a:r>
              <a:t>a</a:t>
            </a:r>
            <a:r>
              <a:rPr>
                <a:solidFill>
                  <a:srgbClr val="808080"/>
                </a:solidFill>
              </a:rPr>
              <a:t> ^ </a:t>
            </a:r>
            <a:r>
              <a:t>b</a:t>
            </a:r>
            <a:r>
              <a:rPr>
                <a:solidFill>
                  <a:srgbClr val="808000"/>
                </a:solidFill>
              </a:rPr>
              <a:t>)</a:t>
            </a:r>
            <a:r>
              <a:rPr>
                <a:solidFill>
                  <a:srgbClr val="808080"/>
                </a:solidFill>
              </a:rPr>
              <a:t> </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8"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基础知识</a:t>
            </a:r>
            <a:r>
              <a:t>——基本运算符</a:t>
            </a:r>
          </a:p>
        </p:txBody>
      </p:sp>
      <p:graphicFrame>
        <p:nvGraphicFramePr>
          <p:cNvPr id="519" name="表格"/>
          <p:cNvGraphicFramePr/>
          <p:nvPr/>
        </p:nvGraphicFramePr>
        <p:xfrm>
          <a:off x="238918" y="1135396"/>
          <a:ext cx="8678864" cy="527050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862232"/>
                <a:gridCol w="3868715"/>
                <a:gridCol w="3935216"/>
              </a:tblGrid>
              <a:tr h="806938">
                <a:tc>
                  <a:txBody>
                    <a:bodyPr/>
                    <a:lstStyle/>
                    <a:p>
                      <a:pPr algn="l" defTabSz="457200">
                        <a:defRPr sz="1800"/>
                      </a:pPr>
                      <a:r>
                        <a:rPr sz="2100">
                          <a:solidFill>
                            <a:srgbClr val="333333"/>
                          </a:solidFill>
                          <a:latin typeface="PingFang SC Semibold"/>
                          <a:ea typeface="PingFang SC Semibold"/>
                          <a:cs typeface="PingFang SC Semibold"/>
                          <a:sym typeface="PingFang SC Semibold"/>
                        </a:rPr>
                        <a:t>运算符</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100">
                          <a:solidFill>
                            <a:srgbClr val="333333"/>
                          </a:solidFill>
                          <a:latin typeface="PingFang SC Semibold"/>
                          <a:ea typeface="PingFang SC Semibold"/>
                          <a:cs typeface="PingFang SC Semibold"/>
                          <a:sym typeface="PingFang SC Semibold"/>
                        </a:rPr>
                        <a:t>描述</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100">
                          <a:solidFill>
                            <a:srgbClr val="333333"/>
                          </a:solidFill>
                          <a:latin typeface="PingFang SC Semibold"/>
                          <a:ea typeface="PingFang SC Semibold"/>
                          <a:cs typeface="PingFang SC Semibold"/>
                          <a:sym typeface="PingFang SC Semibold"/>
                        </a:rPr>
                        <a:t>实例</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r>
              <a:tr h="410307">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加 - 两个对象相加</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 + b 输出结果 30</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806938">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减 - 得到负数或是一个数减去另一个数</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 - b 输出结果 -10</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806938">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乘 - 两个数相乘或是返回一个被重复若干次的字符串</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 * b 输出结果 200</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410307">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除 - x除以y</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b / a 输出结果 2</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410307">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取模 - 返回除法的余数</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b % a 输出结果 0</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1203569">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幂 - 返回x的y次幂</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a**b 为10的20次方， 输出结果 100000000000000000000</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806938">
                <a:tc>
                  <a:txBody>
                    <a:bodyPr/>
                    <a:lstStyle/>
                    <a:p>
                      <a:pPr algn="l" defTabSz="457200">
                        <a:defRPr sz="1800"/>
                      </a:pPr>
                      <a:r>
                        <a:rPr sz="2100">
                          <a:solidFill>
                            <a:srgbClr val="333333"/>
                          </a:solidFill>
                          <a:latin typeface="PingFang SC Regular"/>
                          <a:ea typeface="PingFang SC Regular"/>
                          <a:cs typeface="PingFang SC Regular"/>
                          <a:sym typeface="PingFang SC Regular"/>
                        </a:rPr>
                        <a: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取整除 - 返回商的整数部分</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100">
                          <a:solidFill>
                            <a:srgbClr val="333333"/>
                          </a:solidFill>
                          <a:latin typeface="PingFang SC Regular"/>
                          <a:ea typeface="PingFang SC Regular"/>
                          <a:cs typeface="PingFang SC Regular"/>
                          <a:sym typeface="PingFang SC Regular"/>
                        </a:rPr>
                        <a:t>9//2 输出结果 4 , 9.0//2.0 输出结果 4.0</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bl>
          </a:graphicData>
        </a:graphic>
      </p:graphicFrame>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自我介绍"/>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自主研发的两个人</a:t>
            </a:r>
          </a:p>
        </p:txBody>
      </p:sp>
      <p:pic>
        <p:nvPicPr>
          <p:cNvPr id="357" name="图片 2" descr="图片 2"/>
          <p:cNvPicPr>
            <a:picLocks noChangeAspect="1"/>
          </p:cNvPicPr>
          <p:nvPr/>
        </p:nvPicPr>
        <p:blipFill>
          <a:blip r:embed="rId2">
            <a:extLst/>
          </a:blip>
          <a:srcRect l="0" t="0" r="10696" b="0"/>
          <a:stretch>
            <a:fillRect/>
          </a:stretch>
        </p:blipFill>
        <p:spPr>
          <a:xfrm>
            <a:off x="9524" y="1618770"/>
            <a:ext cx="9134477" cy="5753580"/>
          </a:xfrm>
          <a:prstGeom prst="rect">
            <a:avLst/>
          </a:prstGeom>
          <a:ln w="12700">
            <a:miter lim="400000"/>
          </a:ln>
        </p:spPr>
      </p:pic>
      <p:sp>
        <p:nvSpPr>
          <p:cNvPr id="358" name="文本框 8"/>
          <p:cNvSpPr txBox="1"/>
          <p:nvPr/>
        </p:nvSpPr>
        <p:spPr>
          <a:xfrm>
            <a:off x="367506" y="1165225"/>
            <a:ext cx="8315326" cy="4089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a:latin typeface="+mn-lt"/>
                <a:ea typeface="+mn-ea"/>
                <a:cs typeface="+mn-cs"/>
                <a:sym typeface="Calibri"/>
              </a:defRPr>
            </a:lvl1pPr>
          </a:lstStyle>
          <a:p>
            <a:pPr/>
            <a:r>
              <a:t>   我自主研发的开端，将原有的飞信机器人项目重构迁移至微信公众号及小程序。</a:t>
            </a:r>
          </a:p>
        </p:txBody>
      </p:sp>
      <p:sp>
        <p:nvSpPr>
          <p:cNvPr id="359" name="不得不提的掌W宝"/>
          <p:cNvSpPr txBox="1"/>
          <p:nvPr/>
        </p:nvSpPr>
        <p:spPr>
          <a:xfrm>
            <a:off x="231541" y="711679"/>
            <a:ext cx="1899118"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solidFill>
                  <a:schemeClr val="accent1"/>
                </a:solidFill>
                <a:latin typeface="+mn-lt"/>
                <a:ea typeface="+mn-ea"/>
                <a:cs typeface="+mn-cs"/>
                <a:sym typeface="Calibri"/>
              </a:defRPr>
            </a:pPr>
            <a:r>
              <a:t>不得不提的掌</a:t>
            </a:r>
            <a:r>
              <a:t>W</a:t>
            </a:r>
            <a:r>
              <a:t>宝</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1"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基础知识</a:t>
            </a:r>
            <a:r>
              <a:t>——基本逻辑符</a:t>
            </a:r>
          </a:p>
        </p:txBody>
      </p:sp>
      <p:graphicFrame>
        <p:nvGraphicFramePr>
          <p:cNvPr id="522" name="表格"/>
          <p:cNvGraphicFramePr/>
          <p:nvPr/>
        </p:nvGraphicFramePr>
        <p:xfrm>
          <a:off x="241617" y="991894"/>
          <a:ext cx="3810001" cy="203200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779145"/>
                <a:gridCol w="5228258"/>
                <a:gridCol w="2653361"/>
              </a:tblGrid>
              <a:tr h="254000">
                <a:tc>
                  <a:txBody>
                    <a:bodyPr/>
                    <a:lstStyle/>
                    <a:p>
                      <a:pPr algn="l" defTabSz="457200">
                        <a:defRPr sz="1800"/>
                      </a:pPr>
                      <a:r>
                        <a:rPr sz="2000">
                          <a:solidFill>
                            <a:srgbClr val="333333"/>
                          </a:solidFill>
                          <a:latin typeface="PingFang SC Semibold"/>
                          <a:ea typeface="PingFang SC Semibold"/>
                          <a:cs typeface="PingFang SC Semibold"/>
                          <a:sym typeface="PingFang SC Semibold"/>
                        </a:rPr>
                        <a:t>运算符</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000">
                          <a:solidFill>
                            <a:srgbClr val="333333"/>
                          </a:solidFill>
                          <a:latin typeface="PingFang SC Semibold"/>
                          <a:ea typeface="PingFang SC Semibold"/>
                          <a:cs typeface="PingFang SC Semibold"/>
                          <a:sym typeface="PingFang SC Semibold"/>
                        </a:rPr>
                        <a:t>描述</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000">
                          <a:solidFill>
                            <a:srgbClr val="333333"/>
                          </a:solidFill>
                          <a:latin typeface="PingFang SC Semibold"/>
                          <a:ea typeface="PingFang SC Semibold"/>
                          <a:cs typeface="PingFang SC Semibold"/>
                          <a:sym typeface="PingFang SC Semibold"/>
                        </a:rPr>
                        <a:t>实例</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 ==</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等于 - 比较对象是否相等</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 b) 返回 False。</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不等于 - 比较两个对象是否不相等</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 b) 返回 true.</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&lt;&gt;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不等于 - 比较两个对象是否不相等</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&lt;&gt; b) 返回 true。这个运算符类似 != 。</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&gt;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大于 - 返回x是否大于y</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&gt; b) 返回 False。</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&lt;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小于 - 返回x是否小于y。所有比较运算符返回1表示真，返回0表示假。这分别与特殊的变量True和False等价。</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&lt; b) 返回 true。</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&gt;=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大于等于 - 返回x是否大于等于y。</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&gt;= b) 返回 False。</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000">
                          <a:solidFill>
                            <a:srgbClr val="333333"/>
                          </a:solidFill>
                          <a:latin typeface="PingFang SC Regular"/>
                          <a:ea typeface="PingFang SC Regular"/>
                          <a:cs typeface="PingFang SC Regular"/>
                          <a:sym typeface="PingFang SC Regular"/>
                        </a:rPr>
                        <a:t>&lt;=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小于等于 - 返回x是否小于等于y。</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000">
                          <a:solidFill>
                            <a:srgbClr val="333333"/>
                          </a:solidFill>
                          <a:latin typeface="PingFang SC Regular"/>
                          <a:ea typeface="PingFang SC Regular"/>
                          <a:cs typeface="PingFang SC Regular"/>
                          <a:sym typeface="PingFang SC Regular"/>
                        </a:rPr>
                        <a:t>(a &lt;= b) 返回 true。</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bl>
          </a:graphicData>
        </a:graphic>
      </p:graphicFrame>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4"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基础知识</a:t>
            </a:r>
            <a:r>
              <a:t>——基本赋值符</a:t>
            </a:r>
          </a:p>
        </p:txBody>
      </p:sp>
      <p:graphicFrame>
        <p:nvGraphicFramePr>
          <p:cNvPr id="525" name="表格"/>
          <p:cNvGraphicFramePr/>
          <p:nvPr/>
        </p:nvGraphicFramePr>
        <p:xfrm>
          <a:off x="108267" y="1341994"/>
          <a:ext cx="5080001" cy="1016001"/>
        </p:xfrm>
        <a:graphic xmlns:a="http://schemas.openxmlformats.org/drawingml/2006/main">
          <a:graphicData uri="http://schemas.openxmlformats.org/drawingml/2006/table">
            <a:tbl>
              <a:tblPr firstCol="0" firstRow="0" lastCol="0" lastRow="0" bandCol="0" bandRow="1" rtl="0">
                <a:tableStyleId>{4C3C2611-4C71-4FC5-86AE-919BDF0F9419}</a:tableStyleId>
              </a:tblPr>
              <a:tblGrid>
                <a:gridCol w="879475"/>
                <a:gridCol w="1367558"/>
                <a:gridCol w="4779877"/>
                <a:gridCol w="1900554"/>
              </a:tblGrid>
              <a:tr h="254000">
                <a:tc>
                  <a:txBody>
                    <a:bodyPr/>
                    <a:lstStyle/>
                    <a:p>
                      <a:pPr algn="l" defTabSz="457200">
                        <a:defRPr sz="1800"/>
                      </a:pPr>
                      <a:r>
                        <a:rPr sz="2400">
                          <a:solidFill>
                            <a:srgbClr val="333333"/>
                          </a:solidFill>
                          <a:latin typeface="PingFang SC Semibold"/>
                          <a:ea typeface="PingFang SC Semibold"/>
                          <a:cs typeface="PingFang SC Semibold"/>
                          <a:sym typeface="PingFang SC Semibold"/>
                        </a:rPr>
                        <a:t>运算符</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400">
                          <a:solidFill>
                            <a:srgbClr val="333333"/>
                          </a:solidFill>
                          <a:latin typeface="PingFang SC Semibold"/>
                          <a:ea typeface="PingFang SC Semibold"/>
                          <a:cs typeface="PingFang SC Semibold"/>
                          <a:sym typeface="PingFang SC Semibold"/>
                        </a:rPr>
                        <a:t>逻辑表达式</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400">
                          <a:solidFill>
                            <a:srgbClr val="333333"/>
                          </a:solidFill>
                          <a:latin typeface="PingFang SC Semibold"/>
                          <a:ea typeface="PingFang SC Semibold"/>
                          <a:cs typeface="PingFang SC Semibold"/>
                          <a:sym typeface="PingFang SC Semibold"/>
                        </a:rPr>
                        <a:t>描述</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c>
                  <a:txBody>
                    <a:bodyPr/>
                    <a:lstStyle/>
                    <a:p>
                      <a:pPr algn="l" defTabSz="457200">
                        <a:defRPr sz="1800"/>
                      </a:pPr>
                      <a:r>
                        <a:rPr sz="2400">
                          <a:solidFill>
                            <a:srgbClr val="333333"/>
                          </a:solidFill>
                          <a:latin typeface="PingFang SC Semibold"/>
                          <a:ea typeface="PingFang SC Semibold"/>
                          <a:cs typeface="PingFang SC Semibold"/>
                          <a:sym typeface="PingFang SC Semibold"/>
                        </a:rPr>
                        <a:t>实例</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solidFill>
                      <a:srgbClr val="9EBCE2">
                        <a:alpha val="20000"/>
                      </a:srgbClr>
                    </a:solidFill>
                  </a:tcPr>
                </a:tc>
              </a:tr>
              <a:tr h="254000">
                <a:tc>
                  <a:txBody>
                    <a:bodyPr/>
                    <a:lstStyle/>
                    <a:p>
                      <a:pPr algn="l" defTabSz="457200">
                        <a:defRPr sz="1800"/>
                      </a:pPr>
                      <a:r>
                        <a:rPr sz="2400">
                          <a:solidFill>
                            <a:srgbClr val="333333"/>
                          </a:solidFill>
                          <a:latin typeface="PingFang SC Regular"/>
                          <a:ea typeface="PingFang SC Regular"/>
                          <a:cs typeface="PingFang SC Regular"/>
                          <a:sym typeface="PingFang SC Regular"/>
                        </a:rPr>
                        <a:t>and</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x and y</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布尔”与” - 如果 x 为 False，x and y 返回 False，否则它返回 y 的计算值。</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(a and b) 返回 20。</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400">
                          <a:solidFill>
                            <a:srgbClr val="333333"/>
                          </a:solidFill>
                          <a:latin typeface="PingFang SC Regular"/>
                          <a:ea typeface="PingFang SC Regular"/>
                          <a:cs typeface="PingFang SC Regular"/>
                          <a:sym typeface="PingFang SC Regular"/>
                        </a:rPr>
                        <a:t>or</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x or y</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布尔”或” - 如果 x 是非 0，它返回 x 的值，否则它返回 y 的计算值。</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(a or b) 返回 10。</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r h="254000">
                <a:tc>
                  <a:txBody>
                    <a:bodyPr/>
                    <a:lstStyle/>
                    <a:p>
                      <a:pPr algn="l" defTabSz="457200">
                        <a:defRPr sz="1800"/>
                      </a:pPr>
                      <a:r>
                        <a:rPr sz="2400">
                          <a:solidFill>
                            <a:srgbClr val="333333"/>
                          </a:solidFill>
                          <a:latin typeface="PingFang SC Regular"/>
                          <a:ea typeface="PingFang SC Regular"/>
                          <a:cs typeface="PingFang SC Regular"/>
                          <a:sym typeface="PingFang SC Regular"/>
                        </a:rPr>
                        <a:t>not</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not x</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布尔”非” - 如果 x 为 True，返回 False 。如果 x 为 False，它返回 True。</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c>
                  <a:txBody>
                    <a:bodyPr/>
                    <a:lstStyle/>
                    <a:p>
                      <a:pPr algn="l" defTabSz="457200">
                        <a:defRPr sz="1800"/>
                      </a:pPr>
                      <a:r>
                        <a:rPr sz="2400">
                          <a:solidFill>
                            <a:srgbClr val="333333"/>
                          </a:solidFill>
                          <a:latin typeface="PingFang SC Regular"/>
                          <a:ea typeface="PingFang SC Regular"/>
                          <a:cs typeface="PingFang SC Regular"/>
                          <a:sym typeface="PingFang SC Regular"/>
                        </a:rPr>
                        <a:t>not(a and b) 返回 False</a:t>
                      </a:r>
                    </a:p>
                  </a:txBody>
                  <a:tcPr marL="127000" marR="127000" marT="0" marB="0" anchor="ctr" anchorCtr="0" horzOverflow="overflow">
                    <a:lnL w="12700">
                      <a:solidFill>
                        <a:srgbClr val="DEDEDE"/>
                      </a:solidFill>
                      <a:miter lim="400000"/>
                    </a:lnL>
                    <a:lnR w="12700">
                      <a:solidFill>
                        <a:srgbClr val="DEDEDE"/>
                      </a:solidFill>
                      <a:miter lim="400000"/>
                    </a:lnR>
                    <a:lnT w="12700">
                      <a:solidFill>
                        <a:srgbClr val="DEDEDE"/>
                      </a:solidFill>
                      <a:miter lim="400000"/>
                    </a:lnT>
                    <a:lnB w="12700">
                      <a:solidFill>
                        <a:srgbClr val="DEDEDE"/>
                      </a:solidFill>
                      <a:miter lim="400000"/>
                    </a:lnB>
                  </a:tcPr>
                </a:tc>
              </a:tr>
            </a:tbl>
          </a:graphicData>
        </a:graphic>
      </p:graphicFrame>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基础知识</a:t>
            </a:r>
            <a:r>
              <a:t>——</a:t>
            </a:r>
            <a:r>
              <a:t>基本语法</a:t>
            </a:r>
          </a:p>
        </p:txBody>
      </p:sp>
      <p:sp>
        <p:nvSpPr>
          <p:cNvPr id="528" name="标题 1"/>
          <p:cNvSpPr txBox="1"/>
          <p:nvPr/>
        </p:nvSpPr>
        <p:spPr>
          <a:xfrm>
            <a:off x="614363" y="1044987"/>
            <a:ext cx="7745411" cy="689739"/>
          </a:xfrm>
          <a:prstGeom prst="rect">
            <a:avLst/>
          </a:prstGeom>
          <a:ln w="12700">
            <a:miter lim="400000"/>
          </a:ln>
          <a:extLst>
            <a:ext uri="{C572A759-6A51-4108-AA02-DFA0A04FC94B}">
              <ma14:wrappingTextBoxFlag xmlns:ma14="http://schemas.microsoft.com/office/mac/drawingml/2011/main" val="1"/>
            </a:ext>
          </a:extLst>
        </p:spPr>
        <p:txBody>
          <a:bodyPr lIns="40068" tIns="40068" rIns="40068" bIns="40068" anchor="ctr">
            <a:spAutoFit/>
          </a:bodyPr>
          <a:lstStyle/>
          <a:p>
            <a:pPr defTabSz="801369">
              <a:defRPr sz="3400">
                <a:solidFill>
                  <a:srgbClr val="990000"/>
                </a:solidFill>
                <a:latin typeface="Times New Roman"/>
                <a:ea typeface="Times New Roman"/>
                <a:cs typeface="Times New Roman"/>
                <a:sym typeface="Times New Roman"/>
              </a:defRPr>
            </a:pPr>
            <a:r>
              <a:t>Python</a:t>
            </a:r>
            <a:r>
              <a:rPr>
                <a:latin typeface="黑体"/>
                <a:ea typeface="黑体"/>
                <a:cs typeface="黑体"/>
                <a:sym typeface="黑体"/>
              </a:rPr>
              <a:t>语句</a:t>
            </a:r>
          </a:p>
        </p:txBody>
      </p:sp>
      <p:sp>
        <p:nvSpPr>
          <p:cNvPr id="529" name="内容占位符 2"/>
          <p:cNvSpPr txBox="1"/>
          <p:nvPr/>
        </p:nvSpPr>
        <p:spPr>
          <a:xfrm>
            <a:off x="607219" y="1877467"/>
            <a:ext cx="7929562" cy="4296095"/>
          </a:xfrm>
          <a:prstGeom prst="rect">
            <a:avLst/>
          </a:prstGeom>
          <a:ln w="12700">
            <a:miter lim="400000"/>
          </a:ln>
          <a:extLst>
            <a:ext uri="{C572A759-6A51-4108-AA02-DFA0A04FC94B}">
              <ma14:wrappingTextBoxFlag xmlns:ma14="http://schemas.microsoft.com/office/mac/drawingml/2011/main" val="1"/>
            </a:ext>
          </a:extLst>
        </p:spPr>
        <p:txBody>
          <a:bodyPr lIns="40075" tIns="40075" rIns="40075" bIns="40075">
            <a:spAutoFit/>
          </a:bodyPr>
          <a:lstStyle/>
          <a:p>
            <a:pPr marL="300354" indent="-300354" algn="just" defTabSz="801369">
              <a:lnSpc>
                <a:spcPct val="150000"/>
              </a:lnSpc>
              <a:buClr>
                <a:srgbClr val="777777"/>
              </a:buClr>
              <a:buSzPct val="60000"/>
              <a:buChar char="●"/>
              <a:defRPr sz="2400">
                <a:latin typeface="Times New Roman"/>
                <a:ea typeface="Times New Roman"/>
                <a:cs typeface="Times New Roman"/>
                <a:sym typeface="Times New Roman"/>
              </a:defRPr>
            </a:pPr>
            <a:r>
              <a:t>Python</a:t>
            </a:r>
            <a:r>
              <a:rPr>
                <a:latin typeface="微软雅黑"/>
                <a:ea typeface="微软雅黑"/>
                <a:cs typeface="微软雅黑"/>
                <a:sym typeface="微软雅黑"/>
              </a:rPr>
              <a:t>语句</a:t>
            </a:r>
          </a:p>
          <a:p>
            <a:pPr lvl="1" marL="652780" indent="-250825" algn="just" defTabSz="801369">
              <a:lnSpc>
                <a:spcPct val="150000"/>
              </a:lnSpc>
              <a:buClr>
                <a:srgbClr val="000000"/>
              </a:buClr>
              <a:buSzPct val="50000"/>
              <a:buChar char="p"/>
              <a:defRPr sz="2000">
                <a:latin typeface="Times New Roman"/>
                <a:ea typeface="Times New Roman"/>
                <a:cs typeface="Times New Roman"/>
                <a:sym typeface="Times New Roman"/>
              </a:defRPr>
            </a:pPr>
            <a:r>
              <a:rPr>
                <a:latin typeface="微软雅黑"/>
                <a:ea typeface="微软雅黑"/>
                <a:cs typeface="微软雅黑"/>
                <a:sym typeface="微软雅黑"/>
              </a:rPr>
              <a:t>顺序语句</a:t>
            </a:r>
          </a:p>
          <a:p>
            <a:pPr lvl="1" marL="652780" indent="-250825" algn="just" defTabSz="801369">
              <a:lnSpc>
                <a:spcPct val="150000"/>
              </a:lnSpc>
              <a:buClr>
                <a:srgbClr val="000000"/>
              </a:buClr>
              <a:buSzPct val="50000"/>
              <a:buChar char="p"/>
              <a:defRPr sz="2000">
                <a:latin typeface="Times New Roman"/>
                <a:ea typeface="Times New Roman"/>
                <a:cs typeface="Times New Roman"/>
                <a:sym typeface="Times New Roman"/>
              </a:defRPr>
            </a:pPr>
            <a:r>
              <a:rPr>
                <a:latin typeface="微软雅黑"/>
                <a:ea typeface="微软雅黑"/>
                <a:cs typeface="微软雅黑"/>
                <a:sym typeface="微软雅黑"/>
              </a:rPr>
              <a:t>条件语句</a:t>
            </a:r>
          </a:p>
          <a:p>
            <a:pPr lvl="1" marL="652780" indent="-250825" algn="just" defTabSz="801369">
              <a:lnSpc>
                <a:spcPct val="150000"/>
              </a:lnSpc>
              <a:buClr>
                <a:srgbClr val="000000"/>
              </a:buClr>
              <a:buSzPct val="50000"/>
              <a:buChar char="p"/>
              <a:defRPr sz="2000">
                <a:latin typeface="Times New Roman"/>
                <a:ea typeface="Times New Roman"/>
                <a:cs typeface="Times New Roman"/>
                <a:sym typeface="Times New Roman"/>
              </a:defRPr>
            </a:pPr>
            <a:r>
              <a:rPr>
                <a:latin typeface="微软雅黑"/>
                <a:ea typeface="微软雅黑"/>
                <a:cs typeface="微软雅黑"/>
                <a:sym typeface="微软雅黑"/>
              </a:rPr>
              <a:t>循环语句</a:t>
            </a:r>
          </a:p>
          <a:p>
            <a:pPr lvl="1" indent="401954" algn="just" defTabSz="801369">
              <a:lnSpc>
                <a:spcPct val="150000"/>
              </a:lnSpc>
              <a:defRPr sz="2000">
                <a:latin typeface="Times New Roman"/>
                <a:ea typeface="Times New Roman"/>
                <a:cs typeface="Times New Roman"/>
                <a:sym typeface="Times New Roman"/>
              </a:defRPr>
            </a:pPr>
          </a:p>
          <a:p>
            <a:pPr marL="300354" indent="-300354" algn="just" defTabSz="801369">
              <a:lnSpc>
                <a:spcPct val="150000"/>
              </a:lnSpc>
              <a:buClr>
                <a:srgbClr val="777777"/>
              </a:buClr>
              <a:buSzPct val="60000"/>
              <a:buChar char="●"/>
              <a:defRPr sz="2400">
                <a:latin typeface="Times New Roman"/>
                <a:ea typeface="Times New Roman"/>
                <a:cs typeface="Times New Roman"/>
                <a:sym typeface="Times New Roman"/>
              </a:defRPr>
            </a:pPr>
            <a:r>
              <a:t>Python</a:t>
            </a:r>
            <a:r>
              <a:rPr>
                <a:latin typeface="微软雅黑"/>
                <a:ea typeface="微软雅黑"/>
                <a:cs typeface="微软雅黑"/>
                <a:sym typeface="微软雅黑"/>
              </a:rPr>
              <a:t>使用缩进来区分语句块</a:t>
            </a:r>
          </a:p>
          <a:p>
            <a:pPr lvl="1" marL="652780" indent="-250825" algn="just" defTabSz="801369">
              <a:lnSpc>
                <a:spcPct val="150000"/>
              </a:lnSpc>
              <a:buClr>
                <a:srgbClr val="000000"/>
              </a:buClr>
              <a:buSzPct val="50000"/>
              <a:buChar char="p"/>
              <a:defRPr sz="2000">
                <a:latin typeface="Times New Roman"/>
                <a:ea typeface="Times New Roman"/>
                <a:cs typeface="Times New Roman"/>
                <a:sym typeface="Times New Roman"/>
              </a:defRPr>
            </a:pPr>
            <a:r>
              <a:rPr>
                <a:latin typeface="微软雅黑"/>
                <a:ea typeface="微软雅黑"/>
                <a:cs typeface="微软雅黑"/>
                <a:sym typeface="微软雅黑"/>
              </a:rPr>
              <a:t>缩进可以是空格或者</a:t>
            </a:r>
            <a:r>
              <a:t>TAB</a:t>
            </a:r>
            <a:r>
              <a:rPr>
                <a:latin typeface="微软雅黑"/>
                <a:ea typeface="微软雅黑"/>
                <a:cs typeface="微软雅黑"/>
                <a:sym typeface="微软雅黑"/>
              </a:rPr>
              <a:t>键，建议在整个编程中使用相同的缩进</a:t>
            </a:r>
          </a:p>
          <a:p>
            <a:pPr lvl="1" marL="652780" indent="-250825" algn="just" defTabSz="801369">
              <a:lnSpc>
                <a:spcPct val="150000"/>
              </a:lnSpc>
              <a:buClr>
                <a:srgbClr val="000000"/>
              </a:buClr>
              <a:buSzPct val="50000"/>
              <a:buChar char="p"/>
              <a:defRPr sz="2000">
                <a:latin typeface="Times New Roman"/>
                <a:ea typeface="Times New Roman"/>
                <a:cs typeface="Times New Roman"/>
                <a:sym typeface="Times New Roman"/>
              </a:defRPr>
            </a:pPr>
            <a:r>
              <a:rPr>
                <a:latin typeface="微软雅黑"/>
                <a:ea typeface="微软雅黑"/>
                <a:cs typeface="微软雅黑"/>
                <a:sym typeface="微软雅黑"/>
              </a:rPr>
              <a:t>不建议</a:t>
            </a:r>
            <a:r>
              <a:t>TAB</a:t>
            </a:r>
            <a:r>
              <a:rPr>
                <a:latin typeface="微软雅黑"/>
                <a:ea typeface="微软雅黑"/>
                <a:cs typeface="微软雅黑"/>
                <a:sym typeface="微软雅黑"/>
              </a:rPr>
              <a:t>和空格混合使用</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1" name="文本框 1"/>
          <p:cNvSpPr txBox="1"/>
          <p:nvPr/>
        </p:nvSpPr>
        <p:spPr>
          <a:xfrm>
            <a:off x="638175" y="781050"/>
            <a:ext cx="1120139" cy="4470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000">
                <a:latin typeface="+mn-lt"/>
                <a:ea typeface="+mn-ea"/>
                <a:cs typeface="+mn-cs"/>
                <a:sym typeface="Calibri"/>
              </a:defRPr>
            </a:lvl1pPr>
          </a:lstStyle>
          <a:p>
            <a:pPr/>
            <a:r>
              <a:t>条件语句</a:t>
            </a:r>
          </a:p>
        </p:txBody>
      </p:sp>
      <p:pic>
        <p:nvPicPr>
          <p:cNvPr id="532" name="图片 2" descr="图片 2"/>
          <p:cNvPicPr>
            <a:picLocks noChangeAspect="1"/>
          </p:cNvPicPr>
          <p:nvPr/>
        </p:nvPicPr>
        <p:blipFill>
          <a:blip r:embed="rId2">
            <a:extLst/>
          </a:blip>
          <a:srcRect l="0" t="0" r="47083" b="0"/>
          <a:stretch>
            <a:fillRect/>
          </a:stretch>
        </p:blipFill>
        <p:spPr>
          <a:xfrm>
            <a:off x="76200" y="1828997"/>
            <a:ext cx="5658282" cy="3867109"/>
          </a:xfrm>
          <a:prstGeom prst="rect">
            <a:avLst/>
          </a:prstGeom>
          <a:ln w="12700">
            <a:miter lim="400000"/>
          </a:ln>
        </p:spPr>
      </p:pic>
      <p:pic>
        <p:nvPicPr>
          <p:cNvPr id="533" name="Picture 2" descr="Picture 2"/>
          <p:cNvPicPr>
            <a:picLocks noChangeAspect="1"/>
          </p:cNvPicPr>
          <p:nvPr/>
        </p:nvPicPr>
        <p:blipFill>
          <a:blip r:embed="rId3">
            <a:extLst/>
          </a:blip>
          <a:stretch>
            <a:fillRect/>
          </a:stretch>
        </p:blipFill>
        <p:spPr>
          <a:xfrm>
            <a:off x="5579401" y="599270"/>
            <a:ext cx="3609976" cy="3867151"/>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文本框 1"/>
          <p:cNvSpPr txBox="1"/>
          <p:nvPr/>
        </p:nvSpPr>
        <p:spPr>
          <a:xfrm>
            <a:off x="638175" y="781050"/>
            <a:ext cx="1822111" cy="4470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latin typeface="+mn-lt"/>
                <a:ea typeface="+mn-ea"/>
                <a:cs typeface="+mn-cs"/>
                <a:sym typeface="Calibri"/>
              </a:defRPr>
            </a:pPr>
            <a:r>
              <a:t>循环语句</a:t>
            </a:r>
            <a:r>
              <a:t>——for</a:t>
            </a:r>
          </a:p>
        </p:txBody>
      </p:sp>
      <p:pic>
        <p:nvPicPr>
          <p:cNvPr id="536" name="Picture 2" descr="Picture 2"/>
          <p:cNvPicPr>
            <a:picLocks noChangeAspect="1"/>
          </p:cNvPicPr>
          <p:nvPr/>
        </p:nvPicPr>
        <p:blipFill>
          <a:blip r:embed="rId2">
            <a:extLst/>
          </a:blip>
          <a:stretch>
            <a:fillRect/>
          </a:stretch>
        </p:blipFill>
        <p:spPr>
          <a:xfrm>
            <a:off x="5613400" y="3569523"/>
            <a:ext cx="3695700" cy="3343276"/>
          </a:xfrm>
          <a:prstGeom prst="rect">
            <a:avLst/>
          </a:prstGeom>
          <a:ln w="12700">
            <a:miter lim="400000"/>
          </a:ln>
        </p:spPr>
      </p:pic>
      <p:pic>
        <p:nvPicPr>
          <p:cNvPr id="537" name="图片 2" descr="图片 2"/>
          <p:cNvPicPr>
            <a:picLocks noChangeAspect="1"/>
          </p:cNvPicPr>
          <p:nvPr/>
        </p:nvPicPr>
        <p:blipFill>
          <a:blip r:embed="rId3">
            <a:extLst/>
          </a:blip>
          <a:srcRect l="0" t="0" r="24997" b="0"/>
          <a:stretch>
            <a:fillRect/>
          </a:stretch>
        </p:blipFill>
        <p:spPr>
          <a:xfrm>
            <a:off x="25671" y="1571288"/>
            <a:ext cx="6522758" cy="3102313"/>
          </a:xfrm>
          <a:prstGeom prst="rect">
            <a:avLst/>
          </a:prstGeom>
          <a:ln w="12700">
            <a:miter lim="400000"/>
          </a:ln>
        </p:spPr>
      </p:pic>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9" name="文本框 1"/>
          <p:cNvSpPr txBox="1"/>
          <p:nvPr/>
        </p:nvSpPr>
        <p:spPr>
          <a:xfrm>
            <a:off x="638175" y="781050"/>
            <a:ext cx="2106869" cy="4470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sz="2000">
                <a:latin typeface="+mn-lt"/>
                <a:ea typeface="+mn-ea"/>
                <a:cs typeface="+mn-cs"/>
                <a:sym typeface="Calibri"/>
              </a:defRPr>
            </a:pPr>
            <a:r>
              <a:t>循环语句</a:t>
            </a:r>
            <a:r>
              <a:t>——while</a:t>
            </a:r>
          </a:p>
        </p:txBody>
      </p:sp>
      <p:pic>
        <p:nvPicPr>
          <p:cNvPr id="540" name="Picture 2" descr="Picture 2"/>
          <p:cNvPicPr>
            <a:picLocks noChangeAspect="1"/>
          </p:cNvPicPr>
          <p:nvPr/>
        </p:nvPicPr>
        <p:blipFill>
          <a:blip r:embed="rId2">
            <a:extLst/>
          </a:blip>
          <a:stretch>
            <a:fillRect/>
          </a:stretch>
        </p:blipFill>
        <p:spPr>
          <a:xfrm>
            <a:off x="6175375" y="700087"/>
            <a:ext cx="2505075" cy="3848102"/>
          </a:xfrm>
          <a:prstGeom prst="rect">
            <a:avLst/>
          </a:prstGeom>
          <a:ln w="12700">
            <a:miter lim="400000"/>
          </a:ln>
        </p:spPr>
      </p:pic>
      <p:pic>
        <p:nvPicPr>
          <p:cNvPr id="541" name="Picture 4" descr="Picture 4"/>
          <p:cNvPicPr>
            <a:picLocks noChangeAspect="0"/>
          </p:cNvPicPr>
          <p:nvPr/>
        </p:nvPicPr>
        <p:blipFill>
          <a:blip r:embed="rId3">
            <a:extLst/>
          </a:blip>
          <a:stretch>
            <a:fillRect/>
          </a:stretch>
        </p:blipFill>
        <p:spPr>
          <a:xfrm>
            <a:off x="1118681" y="1181158"/>
            <a:ext cx="3333751" cy="4229102"/>
          </a:xfrm>
          <a:prstGeom prst="rect">
            <a:avLst/>
          </a:prstGeom>
          <a:ln w="12700">
            <a:miter lim="400000"/>
          </a:ln>
        </p:spPr>
      </p:pic>
      <p:pic>
        <p:nvPicPr>
          <p:cNvPr id="542" name="图片 2" descr="图片 2"/>
          <p:cNvPicPr>
            <a:picLocks noChangeAspect="1"/>
          </p:cNvPicPr>
          <p:nvPr/>
        </p:nvPicPr>
        <p:blipFill>
          <a:blip r:embed="rId4">
            <a:extLst/>
          </a:blip>
          <a:stretch>
            <a:fillRect/>
          </a:stretch>
        </p:blipFill>
        <p:spPr>
          <a:xfrm>
            <a:off x="1118681" y="3350788"/>
            <a:ext cx="4810126" cy="3507212"/>
          </a:xfrm>
          <a:prstGeom prst="rect">
            <a:avLst/>
          </a:prstGeom>
          <a:ln w="12700">
            <a:miter lim="400000"/>
          </a:ln>
        </p:spPr>
      </p:pic>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4" name="标题 1"/>
          <p:cNvSpPr txBox="1"/>
          <p:nvPr/>
        </p:nvSpPr>
        <p:spPr>
          <a:xfrm>
            <a:off x="356877" y="744593"/>
            <a:ext cx="7745412" cy="689739"/>
          </a:xfrm>
          <a:prstGeom prst="rect">
            <a:avLst/>
          </a:prstGeom>
          <a:ln w="12700">
            <a:miter lim="400000"/>
          </a:ln>
          <a:extLst>
            <a:ext uri="{C572A759-6A51-4108-AA02-DFA0A04FC94B}">
              <ma14:wrappingTextBoxFlag xmlns:ma14="http://schemas.microsoft.com/office/mac/drawingml/2011/main" val="1"/>
            </a:ext>
          </a:extLst>
        </p:spPr>
        <p:txBody>
          <a:bodyPr lIns="40068" tIns="40068" rIns="40068" bIns="40068" anchor="ctr">
            <a:spAutoFit/>
          </a:bodyPr>
          <a:lstStyle>
            <a:lvl1pPr defTabSz="801369">
              <a:defRPr sz="3400">
                <a:solidFill>
                  <a:srgbClr val="990000"/>
                </a:solidFill>
                <a:latin typeface="黑体"/>
                <a:ea typeface="黑体"/>
                <a:cs typeface="黑体"/>
                <a:sym typeface="黑体"/>
              </a:defRPr>
            </a:lvl1pPr>
          </a:lstStyle>
          <a:p>
            <a:pPr>
              <a:defRPr>
                <a:latin typeface="Times New Roman"/>
                <a:ea typeface="Times New Roman"/>
                <a:cs typeface="Times New Roman"/>
                <a:sym typeface="Times New Roman"/>
              </a:defRPr>
            </a:pPr>
            <a:r>
              <a:rPr>
                <a:latin typeface="黑体"/>
                <a:ea typeface="黑体"/>
                <a:cs typeface="黑体"/>
                <a:sym typeface="黑体"/>
              </a:rPr>
              <a:t>面向对象编程</a:t>
            </a:r>
          </a:p>
        </p:txBody>
      </p:sp>
      <p:sp>
        <p:nvSpPr>
          <p:cNvPr id="545" name="内容占位符 2"/>
          <p:cNvSpPr txBox="1"/>
          <p:nvPr/>
        </p:nvSpPr>
        <p:spPr>
          <a:xfrm>
            <a:off x="431710" y="1443735"/>
            <a:ext cx="7929562" cy="4993441"/>
          </a:xfrm>
          <a:prstGeom prst="rect">
            <a:avLst/>
          </a:prstGeom>
          <a:ln w="12700">
            <a:miter lim="400000"/>
          </a:ln>
          <a:extLst>
            <a:ext uri="{C572A759-6A51-4108-AA02-DFA0A04FC94B}">
              <ma14:wrappingTextBoxFlag xmlns:ma14="http://schemas.microsoft.com/office/mac/drawingml/2011/main" val="1"/>
            </a:ext>
          </a:extLst>
        </p:spPr>
        <p:txBody>
          <a:bodyPr lIns="40075" tIns="40075" rIns="40075" bIns="40075">
            <a:spAutoFit/>
          </a:bodyPr>
          <a:lstStyle/>
          <a:p>
            <a:pPr marL="457200" indent="-317500" defTabSz="457200">
              <a:buClr>
                <a:srgbClr val="333333"/>
              </a:buClr>
              <a:buSzPct val="100000"/>
              <a:buFont typeface="Helvetica Neue"/>
              <a:buChar char="•"/>
              <a:defRPr sz="1700">
                <a:solidFill>
                  <a:srgbClr val="333333"/>
                </a:solidFill>
                <a:latin typeface="Helvetica Neue"/>
                <a:ea typeface="Helvetica Neue"/>
                <a:cs typeface="Helvetica Neue"/>
                <a:sym typeface="Helvetica Neue"/>
              </a:defRPr>
            </a:pPr>
            <a:r>
              <a:rPr b="1"/>
              <a:t>类(Class): </a:t>
            </a:r>
            <a:r>
              <a:t>用来描述具有相同的属性和方法的对象的集合。它定义了该集合中每个对象所共有的属性和方法。对象是类的实例。</a:t>
            </a:r>
          </a:p>
          <a:p>
            <a:pPr marL="457200" indent="-317500" defTabSz="457200">
              <a:buClr>
                <a:srgbClr val="333333"/>
              </a:buClr>
              <a:buSzPct val="100000"/>
              <a:buFont typeface="Helvetica Neue"/>
              <a:buChar char="•"/>
              <a:defRPr sz="1700">
                <a:solidFill>
                  <a:srgbClr val="333333"/>
                </a:solidFill>
                <a:latin typeface="Helvetica Neue"/>
                <a:ea typeface="Helvetica Neue"/>
                <a:cs typeface="Helvetica Neue"/>
                <a:sym typeface="Helvetica Neue"/>
              </a:defRPr>
            </a:pPr>
            <a:r>
              <a:rPr b="1"/>
              <a:t>类变量：</a:t>
            </a:r>
            <a:r>
              <a:t>类变量在整个实例化的对象中是公用的。类变量定义在类中且在函数体之外。类变量通常不作为实例变量使用。</a:t>
            </a:r>
          </a:p>
          <a:p>
            <a:pPr marL="457200" indent="-317500" defTabSz="457200">
              <a:buClr>
                <a:srgbClr val="333333"/>
              </a:buClr>
              <a:buSzPct val="100000"/>
              <a:buFont typeface="Helvetica Neue"/>
              <a:buChar char="•"/>
              <a:defRPr sz="1700">
                <a:solidFill>
                  <a:srgbClr val="333333"/>
                </a:solidFill>
                <a:latin typeface="Helvetica Neue"/>
                <a:ea typeface="Helvetica Neue"/>
                <a:cs typeface="Helvetica Neue"/>
                <a:sym typeface="Helvetica Neue"/>
              </a:defRPr>
            </a:pPr>
            <a:r>
              <a:rPr b="1"/>
              <a:t>数据成员：</a:t>
            </a:r>
            <a:r>
              <a:t>类变量或者实例变量, 用于处理类及其实例对象的相关的数据。</a:t>
            </a:r>
          </a:p>
          <a:p>
            <a:pPr marL="457200" indent="-317500" defTabSz="457200">
              <a:buClr>
                <a:srgbClr val="333333"/>
              </a:buClr>
              <a:buSzPct val="100000"/>
              <a:buFont typeface="Helvetica Neue"/>
              <a:buChar char="•"/>
              <a:defRPr sz="1700">
                <a:solidFill>
                  <a:srgbClr val="333333"/>
                </a:solidFill>
                <a:latin typeface="Helvetica Neue"/>
                <a:ea typeface="Helvetica Neue"/>
                <a:cs typeface="Helvetica Neue"/>
                <a:sym typeface="Helvetica Neue"/>
              </a:defRPr>
            </a:pPr>
            <a:r>
              <a:rPr b="1"/>
              <a:t>方法重写：</a:t>
            </a:r>
            <a:r>
              <a:t>如果从父类继承的方法不能满足子类的需求，可以对其进行改写，这个过程叫方法的覆盖（override），也称为方法的重写。</a:t>
            </a:r>
          </a:p>
          <a:p>
            <a:pPr marL="457200" indent="-317500" defTabSz="457200">
              <a:buClr>
                <a:srgbClr val="333333"/>
              </a:buClr>
              <a:buSzPct val="100000"/>
              <a:buFont typeface="Helvetica Neue"/>
              <a:buChar char="•"/>
              <a:defRPr sz="1700">
                <a:solidFill>
                  <a:srgbClr val="333333"/>
                </a:solidFill>
                <a:latin typeface="Helvetica Neue"/>
                <a:ea typeface="Helvetica Neue"/>
                <a:cs typeface="Helvetica Neue"/>
                <a:sym typeface="Helvetica Neue"/>
              </a:defRPr>
            </a:pPr>
            <a:r>
              <a:rPr b="1"/>
              <a:t>实例变量：</a:t>
            </a:r>
            <a:r>
              <a:t>定义在方法中的变量，只作用于当前实例的类。</a:t>
            </a:r>
          </a:p>
          <a:p>
            <a:pPr marL="457200" indent="-317500" defTabSz="457200">
              <a:buClr>
                <a:srgbClr val="333333"/>
              </a:buClr>
              <a:buSzPct val="100000"/>
              <a:buFont typeface="Helvetica Neue"/>
              <a:buChar char="•"/>
              <a:defRPr sz="1700">
                <a:solidFill>
                  <a:srgbClr val="333333"/>
                </a:solidFill>
                <a:latin typeface="Helvetica Neue"/>
                <a:ea typeface="Helvetica Neue"/>
                <a:cs typeface="Helvetica Neue"/>
                <a:sym typeface="Helvetica Neue"/>
              </a:defRPr>
            </a:pPr>
            <a:r>
              <a:rPr b="1"/>
              <a:t>继承：</a:t>
            </a:r>
            <a:r>
              <a:t>即一个派生类（derived class）继承基类（base class）的字段和方法。继承也允许把一个派生类的对象作为一个基类对象对待。例如，有这样一个设计：一个Dog类型的对象派生自Animal类，这是模拟"是一个（is-a）"关系（例图，Dog是一个Animal）。</a:t>
            </a:r>
          </a:p>
          <a:p>
            <a:pPr marL="457200" indent="-317500" defTabSz="457200">
              <a:buClr>
                <a:srgbClr val="333333"/>
              </a:buClr>
              <a:buSzPct val="100000"/>
              <a:buFont typeface="Helvetica Neue"/>
              <a:buChar char="•"/>
              <a:defRPr sz="1700">
                <a:solidFill>
                  <a:srgbClr val="333333"/>
                </a:solidFill>
                <a:latin typeface="Helvetica Neue"/>
                <a:ea typeface="Helvetica Neue"/>
                <a:cs typeface="Helvetica Neue"/>
                <a:sym typeface="Helvetica Neue"/>
              </a:defRPr>
            </a:pPr>
            <a:r>
              <a:rPr b="1"/>
              <a:t>实例化：</a:t>
            </a:r>
            <a:r>
              <a:t>创建一个类的实例，类的具体对象。</a:t>
            </a:r>
          </a:p>
          <a:p>
            <a:pPr marL="457200" indent="-317500" defTabSz="457200">
              <a:buClr>
                <a:srgbClr val="333333"/>
              </a:buClr>
              <a:buSzPct val="100000"/>
              <a:buFont typeface="Helvetica Neue"/>
              <a:buChar char="•"/>
              <a:defRPr sz="1700">
                <a:solidFill>
                  <a:srgbClr val="333333"/>
                </a:solidFill>
                <a:latin typeface="Helvetica Neue"/>
                <a:ea typeface="Helvetica Neue"/>
                <a:cs typeface="Helvetica Neue"/>
                <a:sym typeface="Helvetica Neue"/>
              </a:defRPr>
            </a:pPr>
            <a:r>
              <a:rPr b="1"/>
              <a:t>方法：</a:t>
            </a:r>
            <a:r>
              <a:t>类中定义的函数。</a:t>
            </a:r>
          </a:p>
          <a:p>
            <a:pPr marL="457200" indent="-317500" defTabSz="457200">
              <a:buClr>
                <a:srgbClr val="333333"/>
              </a:buClr>
              <a:buSzPct val="100000"/>
              <a:buFont typeface="Helvetica Neue"/>
              <a:buChar char="•"/>
              <a:defRPr sz="1700">
                <a:solidFill>
                  <a:srgbClr val="333333"/>
                </a:solidFill>
                <a:latin typeface="Helvetica Neue"/>
                <a:ea typeface="Helvetica Neue"/>
                <a:cs typeface="Helvetica Neue"/>
                <a:sym typeface="Helvetica Neue"/>
              </a:defRPr>
            </a:pPr>
            <a:r>
              <a:rPr b="1"/>
              <a:t>对象：</a:t>
            </a:r>
            <a:r>
              <a:t>通过类定义的数据结构实例。对象包括两个数据成员（类变量和实例变量）和方法。</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7" name="标题 1"/>
          <p:cNvSpPr txBox="1"/>
          <p:nvPr/>
        </p:nvSpPr>
        <p:spPr>
          <a:xfrm>
            <a:off x="356877" y="744593"/>
            <a:ext cx="7745412" cy="689739"/>
          </a:xfrm>
          <a:prstGeom prst="rect">
            <a:avLst/>
          </a:prstGeom>
          <a:ln w="12700">
            <a:miter lim="400000"/>
          </a:ln>
          <a:extLst>
            <a:ext uri="{C572A759-6A51-4108-AA02-DFA0A04FC94B}">
              <ma14:wrappingTextBoxFlag xmlns:ma14="http://schemas.microsoft.com/office/mac/drawingml/2011/main" val="1"/>
            </a:ext>
          </a:extLst>
        </p:spPr>
        <p:txBody>
          <a:bodyPr lIns="40068" tIns="40068" rIns="40068" bIns="40068" anchor="ctr">
            <a:spAutoFit/>
          </a:bodyPr>
          <a:lstStyle/>
          <a:p>
            <a:pPr defTabSz="801369">
              <a:defRPr sz="3400">
                <a:solidFill>
                  <a:srgbClr val="990000"/>
                </a:solidFill>
                <a:latin typeface="Times New Roman"/>
                <a:ea typeface="Times New Roman"/>
                <a:cs typeface="Times New Roman"/>
                <a:sym typeface="Times New Roman"/>
              </a:defRPr>
            </a:pPr>
            <a:r>
              <a:t>Python</a:t>
            </a:r>
            <a:r>
              <a:rPr>
                <a:latin typeface="黑体"/>
                <a:ea typeface="黑体"/>
                <a:cs typeface="黑体"/>
                <a:sym typeface="黑体"/>
              </a:rPr>
              <a:t>面向对象</a:t>
            </a:r>
          </a:p>
        </p:txBody>
      </p:sp>
      <p:sp>
        <p:nvSpPr>
          <p:cNvPr id="548" name="内容占位符 2"/>
          <p:cNvSpPr txBox="1"/>
          <p:nvPr/>
        </p:nvSpPr>
        <p:spPr>
          <a:xfrm>
            <a:off x="607219" y="1434959"/>
            <a:ext cx="7929562" cy="3013853"/>
          </a:xfrm>
          <a:prstGeom prst="rect">
            <a:avLst/>
          </a:prstGeom>
          <a:ln w="12700">
            <a:miter lim="400000"/>
          </a:ln>
          <a:extLst>
            <a:ext uri="{C572A759-6A51-4108-AA02-DFA0A04FC94B}">
              <ma14:wrappingTextBoxFlag xmlns:ma14="http://schemas.microsoft.com/office/mac/drawingml/2011/main" val="1"/>
            </a:ext>
          </a:extLst>
        </p:spPr>
        <p:txBody>
          <a:bodyPr lIns="40075" tIns="40075" rIns="40075" bIns="40075">
            <a:spAutoFit/>
          </a:bodyPr>
          <a:lstStyle/>
          <a:p>
            <a:pPr marL="300354" indent="-300354" algn="just" defTabSz="801369">
              <a:lnSpc>
                <a:spcPct val="150000"/>
              </a:lnSpc>
              <a:buClr>
                <a:srgbClr val="777777"/>
              </a:buClr>
              <a:buSzPct val="60000"/>
              <a:buChar char="●"/>
              <a:defRPr sz="2400">
                <a:latin typeface="Times New Roman"/>
                <a:ea typeface="Times New Roman"/>
                <a:cs typeface="Times New Roman"/>
                <a:sym typeface="Times New Roman"/>
              </a:defRPr>
            </a:pPr>
            <a:r>
              <a:rPr>
                <a:latin typeface="微软雅黑"/>
                <a:ea typeface="微软雅黑"/>
                <a:cs typeface="微软雅黑"/>
                <a:sym typeface="微软雅黑"/>
              </a:rPr>
              <a:t>Python从设计之初就已经是一门面向对象的语言</a:t>
            </a:r>
            <a:endParaRPr>
              <a:solidFill>
                <a:srgbClr val="990000"/>
              </a:solidFill>
            </a:endParaRPr>
          </a:p>
          <a:p>
            <a:pPr marL="300354" indent="-300354" algn="just" defTabSz="801369">
              <a:lnSpc>
                <a:spcPct val="150000"/>
              </a:lnSpc>
              <a:buClr>
                <a:srgbClr val="777777"/>
              </a:buClr>
              <a:buSzPct val="60000"/>
              <a:buChar char="●"/>
              <a:defRPr sz="2400">
                <a:latin typeface="Times New Roman"/>
                <a:ea typeface="Times New Roman"/>
                <a:cs typeface="Times New Roman"/>
                <a:sym typeface="Times New Roman"/>
              </a:defRPr>
            </a:pPr>
            <a:r>
              <a:rPr>
                <a:latin typeface="微软雅黑"/>
                <a:ea typeface="微软雅黑"/>
                <a:cs typeface="微软雅黑"/>
                <a:sym typeface="微软雅黑"/>
              </a:rPr>
              <a:t>在Python中创建一个类和对象是很容易的</a:t>
            </a:r>
            <a:endParaRPr>
              <a:latin typeface="微软雅黑"/>
              <a:ea typeface="微软雅黑"/>
              <a:cs typeface="微软雅黑"/>
              <a:sym typeface="微软雅黑"/>
            </a:endParaRPr>
          </a:p>
          <a:p>
            <a:pPr marL="300354" indent="-300354" algn="just" defTabSz="801369">
              <a:lnSpc>
                <a:spcPct val="150000"/>
              </a:lnSpc>
              <a:buClr>
                <a:srgbClr val="777777"/>
              </a:buClr>
              <a:buSzPct val="60000"/>
              <a:buChar char="●"/>
              <a:defRPr sz="2400">
                <a:latin typeface="Times New Roman"/>
                <a:ea typeface="Times New Roman"/>
                <a:cs typeface="Times New Roman"/>
                <a:sym typeface="Times New Roman"/>
              </a:defRPr>
            </a:pPr>
            <a:r>
              <a:rPr>
                <a:latin typeface="微软雅黑"/>
                <a:ea typeface="微软雅黑"/>
                <a:cs typeface="微软雅黑"/>
                <a:sym typeface="微软雅黑"/>
              </a:rPr>
              <a:t>面向对象中的类，就是将事物类型进行分类，进行区分，并将数据与功能融合到程序中</a:t>
            </a:r>
            <a:endParaRPr>
              <a:latin typeface="微软雅黑"/>
              <a:ea typeface="微软雅黑"/>
              <a:cs typeface="微软雅黑"/>
              <a:sym typeface="微软雅黑"/>
            </a:endParaRPr>
          </a:p>
          <a:p>
            <a:pPr marL="300354" indent="-300354" algn="just" defTabSz="801369">
              <a:lnSpc>
                <a:spcPct val="150000"/>
              </a:lnSpc>
              <a:buClr>
                <a:srgbClr val="777777"/>
              </a:buClr>
              <a:buSzPct val="60000"/>
              <a:buChar char="●"/>
              <a:defRPr sz="2400">
                <a:latin typeface="微软雅黑"/>
                <a:ea typeface="微软雅黑"/>
                <a:cs typeface="微软雅黑"/>
                <a:sym typeface="微软雅黑"/>
              </a:defRPr>
            </a:pPr>
            <a:r>
              <a:t>万物皆对象</a:t>
            </a: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50" name="image.png" descr="image.png"/>
          <p:cNvPicPr>
            <a:picLocks noChangeAspect="1"/>
          </p:cNvPicPr>
          <p:nvPr/>
        </p:nvPicPr>
        <p:blipFill>
          <a:blip r:embed="rId2">
            <a:extLst/>
          </a:blip>
          <a:stretch>
            <a:fillRect/>
          </a:stretch>
        </p:blipFill>
        <p:spPr>
          <a:xfrm>
            <a:off x="1899377" y="3273261"/>
            <a:ext cx="944564" cy="723902"/>
          </a:xfrm>
          <a:prstGeom prst="rect">
            <a:avLst/>
          </a:prstGeom>
          <a:ln w="12700">
            <a:miter lim="400000"/>
          </a:ln>
        </p:spPr>
      </p:pic>
      <p:sp>
        <p:nvSpPr>
          <p:cNvPr id="551" name="Python介绍"/>
          <p:cNvSpPr txBox="1"/>
          <p:nvPr/>
        </p:nvSpPr>
        <p:spPr>
          <a:xfrm>
            <a:off x="3106736" y="3340318"/>
            <a:ext cx="6037264"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a:t>
            </a:r>
            <a:r>
              <a:t>实战应用</a:t>
            </a:r>
          </a:p>
        </p:txBody>
      </p:sp>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3"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Python</a:t>
            </a:r>
            <a:r>
              <a:t>实战</a:t>
            </a:r>
            <a:r>
              <a:t>——HOW TO PYTHON?</a:t>
            </a:r>
          </a:p>
        </p:txBody>
      </p:sp>
      <p:sp>
        <p:nvSpPr>
          <p:cNvPr id="554" name="文本框 2"/>
          <p:cNvSpPr txBox="1"/>
          <p:nvPr/>
        </p:nvSpPr>
        <p:spPr>
          <a:xfrm>
            <a:off x="215900" y="1450511"/>
            <a:ext cx="8712200" cy="2250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2" marL="285750" indent="-285750">
              <a:buSzPct val="100000"/>
              <a:buChar char="●"/>
              <a:defRPr sz="2100">
                <a:latin typeface="+mn-lt"/>
                <a:ea typeface="+mn-ea"/>
                <a:cs typeface="+mn-cs"/>
                <a:sym typeface="Calibri"/>
              </a:defRPr>
            </a:pPr>
            <a:r>
              <a:t>版本选择：</a:t>
            </a:r>
            <a:r>
              <a:t>Python2 VS Python3</a:t>
            </a:r>
            <a:r>
              <a:t>？</a:t>
            </a:r>
          </a:p>
          <a:p>
            <a:pPr lvl="6" marL="342899" indent="-342899">
              <a:buSzPct val="100000"/>
              <a:buAutoNum type="arabicPeriod" startAt="1"/>
              <a:defRPr sz="2100">
                <a:solidFill>
                  <a:srgbClr val="333333"/>
                </a:solidFill>
                <a:latin typeface="微软雅黑"/>
                <a:ea typeface="微软雅黑"/>
                <a:cs typeface="微软雅黑"/>
                <a:sym typeface="微软雅黑"/>
              </a:defRPr>
            </a:pPr>
            <a:r>
              <a:t>Python</a:t>
            </a:r>
            <a:r>
              <a:t>社区官方表示</a:t>
            </a:r>
            <a:r>
              <a:t>Python2</a:t>
            </a:r>
            <a:r>
              <a:t>将在</a:t>
            </a:r>
            <a:r>
              <a:t>2020</a:t>
            </a:r>
            <a:r>
              <a:t>年停止维护，大量的第三方包也逐渐迁移至</a:t>
            </a:r>
            <a:r>
              <a:t>Python3.</a:t>
            </a:r>
          </a:p>
          <a:p>
            <a:pPr lvl="6" marL="342899" indent="-342899">
              <a:buSzPct val="100000"/>
              <a:buAutoNum type="arabicPeriod" startAt="1"/>
              <a:defRPr sz="2100">
                <a:solidFill>
                  <a:srgbClr val="333333"/>
                </a:solidFill>
                <a:latin typeface="微软雅黑"/>
                <a:ea typeface="微软雅黑"/>
                <a:cs typeface="微软雅黑"/>
                <a:sym typeface="微软雅黑"/>
              </a:defRPr>
            </a:pPr>
            <a:r>
              <a:t>对于初学者，差别不大，但推荐使用</a:t>
            </a:r>
            <a:r>
              <a:t>Python3</a:t>
            </a:r>
            <a:r>
              <a:t>。</a:t>
            </a:r>
          </a:p>
          <a:p>
            <a:pPr lvl="6" marL="342899" indent="-342899">
              <a:buSzPct val="100000"/>
              <a:buAutoNum type="arabicPeriod" startAt="1"/>
              <a:defRPr sz="2100">
                <a:solidFill>
                  <a:srgbClr val="333333"/>
                </a:solidFill>
                <a:latin typeface="微软雅黑"/>
                <a:ea typeface="微软雅黑"/>
                <a:cs typeface="微软雅黑"/>
                <a:sym typeface="微软雅黑"/>
              </a:defRPr>
            </a:pPr>
            <a:r>
              <a:t>Python3.X </a:t>
            </a:r>
            <a:r>
              <a:t>源码文件默认使用</a:t>
            </a:r>
            <a:r>
              <a:t>utf-8</a:t>
            </a:r>
            <a:r>
              <a:t>编码，对中文支持更好。</a:t>
            </a:r>
            <a:endParaRPr>
              <a:latin typeface="+mn-lt"/>
              <a:ea typeface="+mn-ea"/>
              <a:cs typeface="+mn-cs"/>
              <a:sym typeface="Calibri"/>
            </a:endParaR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自我介绍"/>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自主研发的两个人</a:t>
            </a:r>
          </a:p>
        </p:txBody>
      </p:sp>
      <p:pic>
        <p:nvPicPr>
          <p:cNvPr id="362" name="图片 3" descr="图片 3"/>
          <p:cNvPicPr>
            <a:picLocks noChangeAspect="1"/>
          </p:cNvPicPr>
          <p:nvPr/>
        </p:nvPicPr>
        <p:blipFill>
          <a:blip r:embed="rId2">
            <a:extLst/>
          </a:blip>
          <a:srcRect l="0" t="10695" r="0" b="10833"/>
          <a:stretch>
            <a:fillRect/>
          </a:stretch>
        </p:blipFill>
        <p:spPr>
          <a:xfrm>
            <a:off x="192085" y="752475"/>
            <a:ext cx="2690703" cy="4572001"/>
          </a:xfrm>
          <a:prstGeom prst="rect">
            <a:avLst/>
          </a:prstGeom>
          <a:ln w="12700">
            <a:miter lim="400000"/>
          </a:ln>
        </p:spPr>
      </p:pic>
      <p:pic>
        <p:nvPicPr>
          <p:cNvPr id="363" name="图片 5" descr="图片 5"/>
          <p:cNvPicPr>
            <a:picLocks noChangeAspect="1"/>
          </p:cNvPicPr>
          <p:nvPr/>
        </p:nvPicPr>
        <p:blipFill>
          <a:blip r:embed="rId3">
            <a:extLst/>
          </a:blip>
          <a:srcRect l="0" t="10695" r="0" b="14026"/>
          <a:stretch>
            <a:fillRect/>
          </a:stretch>
        </p:blipFill>
        <p:spPr>
          <a:xfrm>
            <a:off x="3087728" y="752475"/>
            <a:ext cx="2804884" cy="4572001"/>
          </a:xfrm>
          <a:prstGeom prst="rect">
            <a:avLst/>
          </a:prstGeom>
          <a:ln w="12700">
            <a:miter lim="400000"/>
          </a:ln>
        </p:spPr>
      </p:pic>
      <p:pic>
        <p:nvPicPr>
          <p:cNvPr id="364" name="图片 7" descr="图片 7"/>
          <p:cNvPicPr>
            <a:picLocks noChangeAspect="1"/>
          </p:cNvPicPr>
          <p:nvPr/>
        </p:nvPicPr>
        <p:blipFill>
          <a:blip r:embed="rId4">
            <a:extLst/>
          </a:blip>
          <a:srcRect l="0" t="11111" r="0" b="10972"/>
          <a:stretch>
            <a:fillRect/>
          </a:stretch>
        </p:blipFill>
        <p:spPr>
          <a:xfrm>
            <a:off x="6097553" y="752475"/>
            <a:ext cx="2760697" cy="4657725"/>
          </a:xfrm>
          <a:prstGeom prst="rect">
            <a:avLst/>
          </a:prstGeom>
          <a:ln w="12700">
            <a:miter lim="400000"/>
          </a:ln>
        </p:spPr>
      </p:pic>
      <p:sp>
        <p:nvSpPr>
          <p:cNvPr id="365" name="文本框 8"/>
          <p:cNvSpPr txBox="1"/>
          <p:nvPr/>
        </p:nvSpPr>
        <p:spPr>
          <a:xfrm>
            <a:off x="428625" y="5543520"/>
            <a:ext cx="4714875" cy="1361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defRPr>
                <a:latin typeface="+mn-lt"/>
                <a:ea typeface="+mn-ea"/>
                <a:cs typeface="+mn-cs"/>
                <a:sym typeface="Calibri"/>
              </a:defRPr>
            </a:pPr>
            <a:r>
              <a:t>自动处理大量的</a:t>
            </a:r>
            <a:r>
              <a:t>EXCEL</a:t>
            </a:r>
            <a:r>
              <a:t>、数据报表</a:t>
            </a:r>
          </a:p>
          <a:p>
            <a:pPr>
              <a:defRPr>
                <a:latin typeface="+mn-lt"/>
                <a:ea typeface="+mn-ea"/>
                <a:cs typeface="+mn-cs"/>
                <a:sym typeface="Calibri"/>
              </a:defRPr>
            </a:pPr>
            <a:r>
              <a:t>将数据接入数据库统一管理，实现可视化</a:t>
            </a:r>
          </a:p>
          <a:p>
            <a:pPr>
              <a:defRPr>
                <a:latin typeface="+mn-lt"/>
                <a:ea typeface="+mn-ea"/>
                <a:cs typeface="+mn-cs"/>
                <a:sym typeface="Calibri"/>
              </a:defRPr>
            </a:pPr>
            <a:r>
              <a:t>绘制</a:t>
            </a:r>
            <a:r>
              <a:t>GIS</a:t>
            </a:r>
            <a:r>
              <a:t>打点图</a:t>
            </a:r>
          </a:p>
          <a:p>
            <a:pPr>
              <a:defRPr>
                <a:latin typeface="+mn-lt"/>
                <a:ea typeface="+mn-ea"/>
                <a:cs typeface="+mn-cs"/>
                <a:sym typeface="Calibri"/>
              </a:defRPr>
            </a:pPr>
            <a:r>
              <a:t>将网络运维数据自动采集，智能通知</a:t>
            </a:r>
          </a:p>
        </p:txBody>
      </p:sp>
      <p:sp>
        <p:nvSpPr>
          <p:cNvPr id="366" name="文本框 9"/>
          <p:cNvSpPr txBox="1"/>
          <p:nvPr/>
        </p:nvSpPr>
        <p:spPr>
          <a:xfrm>
            <a:off x="6097553" y="5959018"/>
            <a:ext cx="1721863" cy="4089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a:defRPr>
                <a:latin typeface="+mn-lt"/>
                <a:ea typeface="+mn-ea"/>
                <a:cs typeface="+mn-cs"/>
                <a:sym typeface="Calibri"/>
              </a:defRPr>
            </a:pPr>
            <a:r>
              <a:t>Python</a:t>
            </a:r>
            <a:r>
              <a:t>统统搞定</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6" name="解释器选择：Anaconda VS 官方原生？…"/>
          <p:cNvSpPr txBox="1"/>
          <p:nvPr/>
        </p:nvSpPr>
        <p:spPr>
          <a:xfrm>
            <a:off x="234018" y="808203"/>
            <a:ext cx="8675963" cy="2626473"/>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lvl="2" marL="285750" indent="-285750">
              <a:buSzPct val="100000"/>
              <a:buChar char="●"/>
              <a:defRPr sz="2100">
                <a:latin typeface="+mn-lt"/>
                <a:ea typeface="+mn-ea"/>
                <a:cs typeface="+mn-cs"/>
                <a:sym typeface="Calibri"/>
              </a:defRPr>
            </a:pPr>
            <a:r>
              <a:t>解释器选择：</a:t>
            </a:r>
            <a:r>
              <a:rPr u="sng">
                <a:solidFill>
                  <a:srgbClr val="0000FF"/>
                </a:solidFill>
                <a:uFill>
                  <a:solidFill>
                    <a:srgbClr val="0000FF"/>
                  </a:solidFill>
                </a:uFill>
                <a:hlinkClick r:id="rId2" invalidUrl="" action="" tgtFrame="" tooltip="" history="1" highlightClick="0" endSnd="0"/>
              </a:rPr>
              <a:t>Anaconda</a:t>
            </a:r>
            <a:r>
              <a:t> VS </a:t>
            </a:r>
            <a:r>
              <a:rPr u="sng">
                <a:solidFill>
                  <a:srgbClr val="0000FF"/>
                </a:solidFill>
                <a:uFill>
                  <a:solidFill>
                    <a:srgbClr val="0000FF"/>
                  </a:solidFill>
                </a:uFill>
                <a:hlinkClick r:id="rId3" invalidUrl="" action="" tgtFrame="" tooltip="" history="1" highlightClick="0" endSnd="0"/>
              </a:rPr>
              <a:t>官方原</a:t>
            </a:r>
            <a:r>
              <a:rPr u="sng">
                <a:solidFill>
                  <a:srgbClr val="0000FF"/>
                </a:solidFill>
                <a:uFill>
                  <a:solidFill>
                    <a:srgbClr val="0000FF"/>
                  </a:solidFill>
                </a:uFill>
                <a:hlinkClick r:id="rId3" invalidUrl="" action="" tgtFrame="" tooltip="" history="1" highlightClick="0" endSnd="0"/>
              </a:rPr>
              <a:t>生</a:t>
            </a:r>
            <a:r>
              <a:t>？</a:t>
            </a:r>
          </a:p>
          <a:p>
            <a:pPr marL="342899" indent="-342899">
              <a:buSzPct val="100000"/>
              <a:buAutoNum type="arabicPeriod" startAt="1"/>
              <a:defRPr sz="2100">
                <a:solidFill>
                  <a:srgbClr val="333333"/>
                </a:solidFill>
                <a:latin typeface="微软雅黑"/>
                <a:ea typeface="微软雅黑"/>
                <a:cs typeface="微软雅黑"/>
                <a:sym typeface="微软雅黑"/>
              </a:defRPr>
            </a:pPr>
            <a:r>
              <a:t>Anaconda</a:t>
            </a:r>
            <a:r>
              <a:t>提供大量常用三方包，图形化管理三方包</a:t>
            </a:r>
            <a:r>
              <a:t>;</a:t>
            </a:r>
            <a:r>
              <a:t>原生需要手动使用</a:t>
            </a:r>
            <a:r>
              <a:t>pip</a:t>
            </a:r>
            <a:r>
              <a:t>命令行安装</a:t>
            </a:r>
          </a:p>
          <a:p>
            <a:pPr marL="342899" indent="-342899">
              <a:buSzPct val="100000"/>
              <a:buAutoNum type="arabicPeriod" startAt="1"/>
              <a:defRPr sz="2100">
                <a:solidFill>
                  <a:srgbClr val="333333"/>
                </a:solidFill>
                <a:latin typeface="微软雅黑"/>
                <a:ea typeface="微软雅黑"/>
                <a:cs typeface="微软雅黑"/>
                <a:sym typeface="微软雅黑"/>
              </a:defRPr>
            </a:pPr>
            <a:r>
              <a:t>Anaconda</a:t>
            </a:r>
            <a:r>
              <a:t>便于管理不同的开发环境，提供相互隔离的开发环境，避免各版本间互相干扰</a:t>
            </a:r>
          </a:p>
          <a:p>
            <a:pPr marL="342899" indent="-342899">
              <a:buSzPct val="100000"/>
              <a:buAutoNum type="arabicPeriod" startAt="1"/>
              <a:defRPr sz="2100">
                <a:solidFill>
                  <a:srgbClr val="333333"/>
                </a:solidFill>
                <a:latin typeface="微软雅黑"/>
                <a:ea typeface="微软雅黑"/>
                <a:cs typeface="微软雅黑"/>
                <a:sym typeface="微软雅黑"/>
              </a:defRPr>
            </a:pPr>
            <a:r>
              <a:t>官方原生</a:t>
            </a:r>
            <a:r>
              <a:t>python</a:t>
            </a:r>
            <a:r>
              <a:t>轻便小巧，</a:t>
            </a:r>
            <a:r>
              <a:t>Anaconda</a:t>
            </a:r>
            <a:r>
              <a:t>安装包</a:t>
            </a:r>
            <a:r>
              <a:t>500M+</a:t>
            </a:r>
            <a:endParaRPr>
              <a:latin typeface="+mn-lt"/>
              <a:ea typeface="+mn-ea"/>
              <a:cs typeface="+mn-cs"/>
              <a:sym typeface="Calibri"/>
            </a:endParaRPr>
          </a:p>
        </p:txBody>
      </p:sp>
      <p:pic>
        <p:nvPicPr>
          <p:cNvPr id="557" name="图像" descr="图像"/>
          <p:cNvPicPr>
            <a:picLocks noChangeAspect="1"/>
          </p:cNvPicPr>
          <p:nvPr/>
        </p:nvPicPr>
        <p:blipFill>
          <a:blip r:embed="rId4">
            <a:extLst/>
          </a:blip>
          <a:stretch>
            <a:fillRect/>
          </a:stretch>
        </p:blipFill>
        <p:spPr>
          <a:xfrm>
            <a:off x="4048973" y="4789517"/>
            <a:ext cx="5831567" cy="1648927"/>
          </a:xfrm>
          <a:prstGeom prst="rect">
            <a:avLst/>
          </a:prstGeom>
          <a:ln w="12700">
            <a:miter lim="400000"/>
          </a:ln>
        </p:spPr>
      </p:pic>
      <p:pic>
        <p:nvPicPr>
          <p:cNvPr id="558" name="图像" descr="图像"/>
          <p:cNvPicPr>
            <a:picLocks noChangeAspect="1"/>
          </p:cNvPicPr>
          <p:nvPr/>
        </p:nvPicPr>
        <p:blipFill>
          <a:blip r:embed="rId5">
            <a:extLst/>
          </a:blip>
          <a:stretch>
            <a:fillRect/>
          </a:stretch>
        </p:blipFill>
        <p:spPr>
          <a:xfrm>
            <a:off x="352425" y="3004508"/>
            <a:ext cx="5867400" cy="1981201"/>
          </a:xfrm>
          <a:prstGeom prst="rect">
            <a:avLst/>
          </a:prstGeom>
          <a:ln w="12700">
            <a:miter lim="400000"/>
          </a:ln>
        </p:spPr>
      </p:pic>
    </p:spTree>
  </p:cSld>
  <p:clrMapOvr>
    <a:masterClrMapping/>
  </p:clrMapOvr>
  <p:transition xmlns:p14="http://schemas.microsoft.com/office/powerpoint/2010/main" spd="med" advClick="1"/>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0" name="IDE选择：PyCharm VS VS Code ？…"/>
          <p:cNvSpPr txBox="1"/>
          <p:nvPr/>
        </p:nvSpPr>
        <p:spPr>
          <a:xfrm>
            <a:off x="1281170" y="825189"/>
            <a:ext cx="6581660" cy="11963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lvl="2" marL="285750" indent="-285750">
              <a:buSzPct val="100000"/>
              <a:buChar char="●"/>
              <a:defRPr sz="2100">
                <a:latin typeface="+mn-lt"/>
                <a:ea typeface="+mn-ea"/>
                <a:cs typeface="+mn-cs"/>
                <a:sym typeface="Calibri"/>
              </a:defRPr>
            </a:pPr>
            <a:r>
              <a:t>IDE</a:t>
            </a:r>
            <a:r>
              <a:t>选择：</a:t>
            </a:r>
            <a:r>
              <a:rPr u="sng">
                <a:solidFill>
                  <a:srgbClr val="0000FF"/>
                </a:solidFill>
                <a:uFill>
                  <a:solidFill>
                    <a:srgbClr val="0000FF"/>
                  </a:solidFill>
                </a:uFill>
                <a:hlinkClick r:id="rId2" invalidUrl="" action="" tgtFrame="" tooltip="" history="1" highlightClick="0" endSnd="0"/>
              </a:rPr>
              <a:t>PyCharm</a:t>
            </a:r>
            <a:r>
              <a:t> VS </a:t>
            </a:r>
            <a:r>
              <a:rPr u="sng">
                <a:solidFill>
                  <a:srgbClr val="0000FF"/>
                </a:solidFill>
                <a:uFill>
                  <a:solidFill>
                    <a:srgbClr val="0000FF"/>
                  </a:solidFill>
                </a:uFill>
                <a:hlinkClick r:id="rId3" invalidUrl="" action="" tgtFrame="" tooltip="" history="1" highlightClick="0" endSnd="0"/>
              </a:rPr>
              <a:t>VS</a:t>
            </a:r>
            <a:r>
              <a:rPr u="sng">
                <a:solidFill>
                  <a:srgbClr val="0000FF"/>
                </a:solidFill>
                <a:uFill>
                  <a:solidFill>
                    <a:srgbClr val="0000FF"/>
                  </a:solidFill>
                </a:uFill>
                <a:hlinkClick r:id="rId3" invalidUrl="" action="" tgtFrame="" tooltip="" history="1" highlightClick="0" endSnd="0"/>
              </a:rPr>
              <a:t> </a:t>
            </a:r>
            <a:r>
              <a:rPr u="sng">
                <a:solidFill>
                  <a:srgbClr val="0000FF"/>
                </a:solidFill>
                <a:uFill>
                  <a:solidFill>
                    <a:srgbClr val="0000FF"/>
                  </a:solidFill>
                </a:uFill>
                <a:hlinkClick r:id="rId3" invalidUrl="" action="" tgtFrame="" tooltip="" history="1" highlightClick="0" endSnd="0"/>
              </a:rPr>
              <a:t>Code</a:t>
            </a:r>
            <a:r>
              <a:t> </a:t>
            </a:r>
            <a:r>
              <a:t>？</a:t>
            </a:r>
          </a:p>
          <a:p>
            <a:pPr lvl="2" marL="342899" indent="-342899">
              <a:buSzPct val="100000"/>
              <a:buAutoNum type="arabicPeriod" startAt="1"/>
              <a:defRPr sz="2100">
                <a:latin typeface="+mn-lt"/>
                <a:ea typeface="+mn-ea"/>
                <a:cs typeface="+mn-cs"/>
                <a:sym typeface="Calibri"/>
              </a:defRPr>
            </a:pPr>
            <a:r>
              <a:t>Pycharm</a:t>
            </a:r>
            <a:r>
              <a:t>由</a:t>
            </a:r>
            <a:r>
              <a:t>JetBrains</a:t>
            </a:r>
            <a:r>
              <a:t>出品，</a:t>
            </a:r>
            <a:r>
              <a:t>VS Code</a:t>
            </a:r>
            <a:r>
              <a:t>由</a:t>
            </a:r>
            <a:r>
              <a:t>Microsoft</a:t>
            </a:r>
            <a:r>
              <a:t>出品</a:t>
            </a:r>
          </a:p>
          <a:p>
            <a:pPr lvl="2" marL="342899" indent="-342899">
              <a:buSzPct val="100000"/>
              <a:buAutoNum type="arabicPeriod" startAt="1"/>
              <a:defRPr sz="2100">
                <a:latin typeface="+mn-lt"/>
                <a:ea typeface="+mn-ea"/>
                <a:cs typeface="+mn-cs"/>
                <a:sym typeface="Calibri"/>
              </a:defRPr>
            </a:pPr>
            <a:r>
              <a:t>Pycharm</a:t>
            </a:r>
            <a:r>
              <a:t>更全面、提供大量插件，</a:t>
            </a:r>
            <a:r>
              <a:t>VS Code</a:t>
            </a:r>
            <a:r>
              <a:t>更轻量</a:t>
            </a:r>
          </a:p>
        </p:txBody>
      </p:sp>
      <p:pic>
        <p:nvPicPr>
          <p:cNvPr id="561" name="图像" descr="图像"/>
          <p:cNvPicPr>
            <a:picLocks noChangeAspect="1"/>
          </p:cNvPicPr>
          <p:nvPr/>
        </p:nvPicPr>
        <p:blipFill>
          <a:blip r:embed="rId4">
            <a:extLst/>
          </a:blip>
          <a:stretch>
            <a:fillRect/>
          </a:stretch>
        </p:blipFill>
        <p:spPr>
          <a:xfrm>
            <a:off x="348950" y="2717296"/>
            <a:ext cx="6072773" cy="1541158"/>
          </a:xfrm>
          <a:prstGeom prst="rect">
            <a:avLst/>
          </a:prstGeom>
          <a:ln w="12700">
            <a:miter lim="400000"/>
          </a:ln>
        </p:spPr>
      </p:pic>
      <p:pic>
        <p:nvPicPr>
          <p:cNvPr id="562" name="图像" descr="图像"/>
          <p:cNvPicPr>
            <a:picLocks noChangeAspect="1"/>
          </p:cNvPicPr>
          <p:nvPr/>
        </p:nvPicPr>
        <p:blipFill>
          <a:blip r:embed="rId5">
            <a:extLst/>
          </a:blip>
          <a:stretch>
            <a:fillRect/>
          </a:stretch>
        </p:blipFill>
        <p:spPr>
          <a:xfrm>
            <a:off x="3649872" y="4733625"/>
            <a:ext cx="4848492" cy="1318450"/>
          </a:xfrm>
          <a:prstGeom prst="rect">
            <a:avLst/>
          </a:prstGeom>
          <a:ln w="12700">
            <a:miter lim="400000"/>
          </a:ln>
        </p:spPr>
      </p:pic>
    </p:spTree>
  </p:cSld>
  <p:clrMapOvr>
    <a:masterClrMapping/>
  </p:clrMapOvr>
  <p:transition xmlns:p14="http://schemas.microsoft.com/office/powerpoint/2010/main" spd="med" advClick="1"/>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64" name="Picture 2" descr="Picture 2"/>
          <p:cNvPicPr>
            <a:picLocks noChangeAspect="1"/>
          </p:cNvPicPr>
          <p:nvPr/>
        </p:nvPicPr>
        <p:blipFill>
          <a:blip r:embed="rId2">
            <a:extLst/>
          </a:blip>
          <a:stretch>
            <a:fillRect/>
          </a:stretch>
        </p:blipFill>
        <p:spPr>
          <a:xfrm>
            <a:off x="2858585" y="865768"/>
            <a:ext cx="3572879" cy="3572883"/>
          </a:xfrm>
          <a:prstGeom prst="rect">
            <a:avLst/>
          </a:prstGeom>
          <a:ln w="12700">
            <a:miter lim="400000"/>
          </a:ln>
        </p:spPr>
      </p:pic>
      <p:pic>
        <p:nvPicPr>
          <p:cNvPr id="565" name="Picture 2" descr="Picture 2"/>
          <p:cNvPicPr>
            <a:picLocks noChangeAspect="1"/>
          </p:cNvPicPr>
          <p:nvPr/>
        </p:nvPicPr>
        <p:blipFill>
          <a:blip r:embed="rId3">
            <a:extLst/>
          </a:blip>
          <a:stretch>
            <a:fillRect/>
          </a:stretch>
        </p:blipFill>
        <p:spPr>
          <a:xfrm>
            <a:off x="244475" y="4562475"/>
            <a:ext cx="4400550" cy="1485900"/>
          </a:xfrm>
          <a:prstGeom prst="rect">
            <a:avLst/>
          </a:prstGeom>
          <a:ln w="12700">
            <a:miter lim="400000"/>
          </a:ln>
        </p:spPr>
      </p:pic>
      <p:sp>
        <p:nvSpPr>
          <p:cNvPr id="566" name="矩形 2"/>
          <p:cNvSpPr txBox="1"/>
          <p:nvPr/>
        </p:nvSpPr>
        <p:spPr>
          <a:xfrm>
            <a:off x="463277" y="6048375"/>
            <a:ext cx="4229211" cy="3581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https://www.anaconda.com/download/</a:t>
            </a:r>
          </a:p>
        </p:txBody>
      </p:sp>
      <p:pic>
        <p:nvPicPr>
          <p:cNvPr id="567" name="图片 3" descr="图片 3"/>
          <p:cNvPicPr>
            <a:picLocks noChangeAspect="1"/>
          </p:cNvPicPr>
          <p:nvPr/>
        </p:nvPicPr>
        <p:blipFill>
          <a:blip r:embed="rId4">
            <a:extLst/>
          </a:blip>
          <a:srcRect l="0" t="3994" r="0" b="0"/>
          <a:stretch>
            <a:fillRect/>
          </a:stretch>
        </p:blipFill>
        <p:spPr>
          <a:xfrm>
            <a:off x="5263851" y="4810125"/>
            <a:ext cx="3564481" cy="990601"/>
          </a:xfrm>
          <a:prstGeom prst="rect">
            <a:avLst/>
          </a:prstGeom>
          <a:ln w="12700">
            <a:miter lim="400000"/>
          </a:ln>
        </p:spPr>
      </p:pic>
      <p:sp>
        <p:nvSpPr>
          <p:cNvPr id="568" name="矩形 4"/>
          <p:cNvSpPr txBox="1"/>
          <p:nvPr/>
        </p:nvSpPr>
        <p:spPr>
          <a:xfrm>
            <a:off x="5058159" y="6048375"/>
            <a:ext cx="3975719" cy="3581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latin typeface="+mn-lt"/>
                <a:ea typeface="+mn-ea"/>
                <a:cs typeface="+mn-cs"/>
                <a:sym typeface="Calibri"/>
              </a:defRPr>
            </a:lvl1pPr>
          </a:lstStyle>
          <a:p>
            <a:pPr/>
            <a:r>
              <a:t>http://www.jetbrains.com/pycharm/</a:t>
            </a:r>
          </a:p>
        </p:txBody>
      </p:sp>
    </p:spTree>
  </p:cSld>
  <p:clrMapOvr>
    <a:masterClrMapping/>
  </p:clrMapOvr>
  <p:transition xmlns:p14="http://schemas.microsoft.com/office/powerpoint/2010/main" spd="med" advClick="1"/>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70" name="image.png" descr="image.png"/>
          <p:cNvPicPr>
            <a:picLocks noChangeAspect="1"/>
          </p:cNvPicPr>
          <p:nvPr/>
        </p:nvPicPr>
        <p:blipFill>
          <a:blip r:embed="rId2">
            <a:extLst/>
          </a:blip>
          <a:stretch>
            <a:fillRect/>
          </a:stretch>
        </p:blipFill>
        <p:spPr>
          <a:xfrm>
            <a:off x="1821882" y="2968461"/>
            <a:ext cx="944563" cy="723902"/>
          </a:xfrm>
          <a:prstGeom prst="rect">
            <a:avLst/>
          </a:prstGeom>
          <a:ln w="12700">
            <a:miter lim="400000"/>
          </a:ln>
        </p:spPr>
      </p:pic>
      <p:sp>
        <p:nvSpPr>
          <p:cNvPr id="571" name="Python介绍"/>
          <p:cNvSpPr txBox="1"/>
          <p:nvPr/>
        </p:nvSpPr>
        <p:spPr>
          <a:xfrm>
            <a:off x="3029241" y="3035518"/>
            <a:ext cx="6037265"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a:t>
            </a:r>
            <a:r>
              <a:t>实战应用-网络编程</a:t>
            </a:r>
          </a:p>
        </p:txBody>
      </p:sp>
    </p:spTree>
  </p:cSld>
  <p:clrMapOvr>
    <a:masterClrMapping/>
  </p:clrMapOvr>
  <p:transition xmlns:p14="http://schemas.microsoft.com/office/powerpoint/2010/main" spd="med" advClick="1"/>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3"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Python</a:t>
            </a:r>
            <a:r>
              <a:t>实战</a:t>
            </a:r>
            <a:r>
              <a:t>——DANCE WITH PYTHON</a:t>
            </a:r>
            <a:r>
              <a:t>！</a:t>
            </a:r>
          </a:p>
        </p:txBody>
      </p:sp>
      <p:pic>
        <p:nvPicPr>
          <p:cNvPr id="574" name="Picture 2" descr="Picture 2"/>
          <p:cNvPicPr>
            <a:picLocks noChangeAspect="1"/>
          </p:cNvPicPr>
          <p:nvPr/>
        </p:nvPicPr>
        <p:blipFill>
          <a:blip r:embed="rId2">
            <a:extLst/>
          </a:blip>
          <a:stretch>
            <a:fillRect/>
          </a:stretch>
        </p:blipFill>
        <p:spPr>
          <a:xfrm>
            <a:off x="2239167" y="1704975"/>
            <a:ext cx="4572001" cy="4572000"/>
          </a:xfrm>
          <a:prstGeom prst="rect">
            <a:avLst/>
          </a:prstGeom>
          <a:ln w="12700">
            <a:miter lim="400000"/>
          </a:ln>
        </p:spPr>
      </p:pic>
      <p:sp>
        <p:nvSpPr>
          <p:cNvPr id="575" name="文本框 3"/>
          <p:cNvSpPr txBox="1"/>
          <p:nvPr/>
        </p:nvSpPr>
        <p:spPr>
          <a:xfrm>
            <a:off x="2772567" y="1002383"/>
            <a:ext cx="4749801" cy="599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a:latin typeface="+mn-lt"/>
                <a:ea typeface="+mn-ea"/>
                <a:cs typeface="+mn-cs"/>
                <a:sym typeface="Calibri"/>
              </a:defRPr>
            </a:lvl1pPr>
          </a:lstStyle>
          <a:p>
            <a:pPr/>
            <a:r>
              <a:t>真正的挑战开始了</a:t>
            </a:r>
          </a:p>
        </p:txBody>
      </p:sp>
    </p:spTree>
  </p:cSld>
  <p:clrMapOvr>
    <a:masterClrMapping/>
  </p:clrMapOvr>
  <p:transition xmlns:p14="http://schemas.microsoft.com/office/powerpoint/2010/main" spd="med" advClick="1"/>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7"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网络编程实战</a:t>
            </a:r>
            <a:r>
              <a:t>——</a:t>
            </a:r>
            <a:r>
              <a:t>影视剧封面图片接口</a:t>
            </a:r>
          </a:p>
        </p:txBody>
      </p:sp>
      <p:sp>
        <p:nvSpPr>
          <p:cNvPr id="578" name="矩形 2"/>
          <p:cNvSpPr txBox="1"/>
          <p:nvPr/>
        </p:nvSpPr>
        <p:spPr>
          <a:xfrm>
            <a:off x="222250" y="902037"/>
            <a:ext cx="8636000" cy="1869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000">
                <a:solidFill>
                  <a:srgbClr val="333333"/>
                </a:solidFill>
                <a:latin typeface="微软雅黑"/>
                <a:ea typeface="微软雅黑"/>
                <a:cs typeface="微软雅黑"/>
                <a:sym typeface="微软雅黑"/>
              </a:defRPr>
            </a:pPr>
            <a:r>
              <a:t>需求背景：某系统呈现</a:t>
            </a:r>
            <a:r>
              <a:t>IPTV</a:t>
            </a:r>
            <a:r>
              <a:t>播放量指标时，为了美观需要展示节目封面图，厂家反馈由于电视节目动态更新，无法通过静态方式展示节目封面，实现难度大，无法支撑。</a:t>
            </a:r>
          </a:p>
          <a:p>
            <a:pPr>
              <a:buSzPct val="100000"/>
              <a:buFont typeface="Arial"/>
              <a:buChar char="•"/>
              <a:defRPr sz="2000">
                <a:solidFill>
                  <a:srgbClr val="333333"/>
                </a:solidFill>
                <a:latin typeface="微软雅黑"/>
                <a:ea typeface="微软雅黑"/>
                <a:cs typeface="微软雅黑"/>
                <a:sym typeface="微软雅黑"/>
              </a:defRPr>
            </a:pPr>
            <a:r>
              <a:t>需求分析：如：输入”小猪佩奇”，输出封面图，提供一个获取图片的</a:t>
            </a:r>
            <a:r>
              <a:t>API</a:t>
            </a:r>
            <a:r>
              <a:t>接口。</a:t>
            </a:r>
          </a:p>
        </p:txBody>
      </p:sp>
      <p:pic>
        <p:nvPicPr>
          <p:cNvPr id="579" name="Picture 2" descr="Picture 2"/>
          <p:cNvPicPr>
            <a:picLocks noChangeAspect="1"/>
          </p:cNvPicPr>
          <p:nvPr/>
        </p:nvPicPr>
        <p:blipFill>
          <a:blip r:embed="rId2">
            <a:extLst/>
          </a:blip>
          <a:stretch>
            <a:fillRect/>
          </a:stretch>
        </p:blipFill>
        <p:spPr>
          <a:xfrm>
            <a:off x="3254375" y="2786061"/>
            <a:ext cx="2571750" cy="3600453"/>
          </a:xfrm>
          <a:prstGeom prst="rect">
            <a:avLst/>
          </a:prstGeom>
          <a:ln w="12700">
            <a:miter lim="400000"/>
          </a:ln>
        </p:spPr>
      </p:pic>
    </p:spTree>
  </p:cSld>
  <p:clrMapOvr>
    <a:masterClrMapping/>
  </p:clrMapOvr>
  <p:transition xmlns:p14="http://schemas.microsoft.com/office/powerpoint/2010/main" spd="med" advClick="1"/>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1"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网络编程实战</a:t>
            </a:r>
            <a:r>
              <a:t>——</a:t>
            </a:r>
            <a:r>
              <a:t>影视剧封面图片接口</a:t>
            </a:r>
          </a:p>
        </p:txBody>
      </p:sp>
      <p:sp>
        <p:nvSpPr>
          <p:cNvPr id="582" name="矩形 2"/>
          <p:cNvSpPr txBox="1"/>
          <p:nvPr/>
        </p:nvSpPr>
        <p:spPr>
          <a:xfrm>
            <a:off x="787400" y="1303634"/>
            <a:ext cx="7480300" cy="9296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400">
                <a:solidFill>
                  <a:srgbClr val="333333"/>
                </a:solidFill>
                <a:latin typeface="微软雅黑"/>
                <a:ea typeface="微软雅黑"/>
                <a:cs typeface="微软雅黑"/>
                <a:sym typeface="微软雅黑"/>
              </a:defRPr>
            </a:pPr>
            <a:r>
              <a:t>首先确定来源：百度？豆瓣！</a:t>
            </a:r>
          </a:p>
          <a:p>
            <a:pPr>
              <a:buSzPct val="100000"/>
              <a:buFont typeface="Arial"/>
              <a:buChar char="•"/>
              <a:defRPr sz="2400">
                <a:solidFill>
                  <a:srgbClr val="333333"/>
                </a:solidFill>
                <a:latin typeface="微软雅黑"/>
                <a:ea typeface="微软雅黑"/>
                <a:cs typeface="微软雅黑"/>
                <a:sym typeface="微软雅黑"/>
              </a:defRPr>
            </a:pPr>
            <a:r>
              <a:t>分析搜索页面参数及搜索结果代码。</a:t>
            </a:r>
          </a:p>
        </p:txBody>
      </p:sp>
      <p:sp>
        <p:nvSpPr>
          <p:cNvPr id="583" name="文本框 3"/>
          <p:cNvSpPr txBox="1"/>
          <p:nvPr/>
        </p:nvSpPr>
        <p:spPr>
          <a:xfrm>
            <a:off x="609600" y="774700"/>
            <a:ext cx="1323338" cy="510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latin typeface="+mn-lt"/>
                <a:ea typeface="+mn-ea"/>
                <a:cs typeface="+mn-cs"/>
                <a:sym typeface="Calibri"/>
              </a:defRPr>
            </a:lvl1pPr>
          </a:lstStyle>
          <a:p>
            <a:pPr/>
            <a:r>
              <a:t>爬虫分析</a:t>
            </a:r>
          </a:p>
        </p:txBody>
      </p:sp>
      <p:pic>
        <p:nvPicPr>
          <p:cNvPr id="584" name="图片 4" descr="图片 4"/>
          <p:cNvPicPr>
            <a:picLocks noChangeAspect="1"/>
          </p:cNvPicPr>
          <p:nvPr/>
        </p:nvPicPr>
        <p:blipFill>
          <a:blip r:embed="rId2">
            <a:extLst/>
          </a:blip>
          <a:stretch>
            <a:fillRect/>
          </a:stretch>
        </p:blipFill>
        <p:spPr>
          <a:xfrm>
            <a:off x="609600" y="2201903"/>
            <a:ext cx="7664405" cy="371458"/>
          </a:xfrm>
          <a:prstGeom prst="rect">
            <a:avLst/>
          </a:prstGeom>
          <a:ln w="12700">
            <a:miter lim="400000"/>
          </a:ln>
        </p:spPr>
      </p:pic>
      <p:pic>
        <p:nvPicPr>
          <p:cNvPr id="585" name="图片 5" descr="图片 5"/>
          <p:cNvPicPr>
            <a:picLocks noChangeAspect="1"/>
          </p:cNvPicPr>
          <p:nvPr/>
        </p:nvPicPr>
        <p:blipFill>
          <a:blip r:embed="rId3">
            <a:extLst/>
          </a:blip>
          <a:stretch>
            <a:fillRect/>
          </a:stretch>
        </p:blipFill>
        <p:spPr>
          <a:xfrm>
            <a:off x="1375180" y="2640633"/>
            <a:ext cx="6495240" cy="1295238"/>
          </a:xfrm>
          <a:prstGeom prst="rect">
            <a:avLst/>
          </a:prstGeom>
          <a:ln w="12700">
            <a:miter lim="400000"/>
          </a:ln>
        </p:spPr>
      </p:pic>
      <p:pic>
        <p:nvPicPr>
          <p:cNvPr id="586" name="图片 7" descr="图片 7"/>
          <p:cNvPicPr>
            <a:picLocks noChangeAspect="1"/>
          </p:cNvPicPr>
          <p:nvPr/>
        </p:nvPicPr>
        <p:blipFill>
          <a:blip r:embed="rId4">
            <a:extLst/>
          </a:blip>
          <a:stretch>
            <a:fillRect/>
          </a:stretch>
        </p:blipFill>
        <p:spPr>
          <a:xfrm>
            <a:off x="1375180" y="4241834"/>
            <a:ext cx="6892520" cy="2417613"/>
          </a:xfrm>
          <a:prstGeom prst="rect">
            <a:avLst/>
          </a:prstGeom>
          <a:ln w="12700">
            <a:miter lim="400000"/>
          </a:ln>
        </p:spPr>
      </p:pic>
    </p:spTree>
  </p:cSld>
  <p:clrMapOvr>
    <a:masterClrMapping/>
  </p:clrMapOvr>
  <p:transition xmlns:p14="http://schemas.microsoft.com/office/powerpoint/2010/main" spd="med" advClick="1"/>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88"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网络编程实战</a:t>
            </a:r>
            <a:r>
              <a:t>——</a:t>
            </a:r>
            <a:r>
              <a:t>影视剧封面图片接口</a:t>
            </a:r>
          </a:p>
        </p:txBody>
      </p:sp>
      <p:sp>
        <p:nvSpPr>
          <p:cNvPr id="589" name="矩形 2"/>
          <p:cNvSpPr txBox="1"/>
          <p:nvPr/>
        </p:nvSpPr>
        <p:spPr>
          <a:xfrm>
            <a:off x="596900" y="809535"/>
            <a:ext cx="8451850" cy="272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400">
                <a:solidFill>
                  <a:srgbClr val="333333"/>
                </a:solidFill>
                <a:latin typeface="微软雅黑"/>
                <a:ea typeface="微软雅黑"/>
                <a:cs typeface="微软雅黑"/>
                <a:sym typeface="微软雅黑"/>
              </a:defRPr>
            </a:pPr>
            <a:r>
              <a:t>使用技术：</a:t>
            </a:r>
            <a:r>
              <a:t>requests</a:t>
            </a:r>
          </a:p>
          <a:p>
            <a:pPr>
              <a:buSzPct val="100000"/>
              <a:buFont typeface="Arial"/>
              <a:buChar char="•"/>
              <a:defRPr sz="2400">
                <a:solidFill>
                  <a:srgbClr val="333333"/>
                </a:solidFill>
                <a:latin typeface="微软雅黑"/>
                <a:ea typeface="微软雅黑"/>
                <a:cs typeface="微软雅黑"/>
                <a:sym typeface="微软雅黑"/>
              </a:defRPr>
            </a:pPr>
          </a:p>
          <a:p>
            <a:pPr>
              <a:buSzPct val="100000"/>
              <a:buFont typeface="Arial"/>
              <a:buChar char="•"/>
              <a:defRPr sz="2400">
                <a:solidFill>
                  <a:srgbClr val="333333"/>
                </a:solidFill>
                <a:latin typeface="微软雅黑"/>
                <a:ea typeface="微软雅黑"/>
                <a:cs typeface="微软雅黑"/>
                <a:sym typeface="微软雅黑"/>
              </a:defRPr>
            </a:pPr>
          </a:p>
          <a:p>
            <a:pPr>
              <a:buSzPct val="100000"/>
              <a:buFont typeface="Arial"/>
              <a:buChar char="•"/>
              <a:defRPr sz="2400">
                <a:solidFill>
                  <a:srgbClr val="333333"/>
                </a:solidFill>
                <a:latin typeface="微软雅黑"/>
                <a:ea typeface="微软雅黑"/>
                <a:cs typeface="微软雅黑"/>
                <a:sym typeface="微软雅黑"/>
              </a:defRPr>
            </a:pPr>
          </a:p>
          <a:p>
            <a:pPr>
              <a:buSzPct val="100000"/>
              <a:buFont typeface="Arial"/>
              <a:buChar char="•"/>
              <a:defRPr sz="2400">
                <a:solidFill>
                  <a:srgbClr val="333333"/>
                </a:solidFill>
                <a:latin typeface="微软雅黑"/>
                <a:ea typeface="微软雅黑"/>
                <a:cs typeface="微软雅黑"/>
                <a:sym typeface="微软雅黑"/>
              </a:defRPr>
            </a:pPr>
          </a:p>
          <a:p>
            <a:pPr>
              <a:buSzPct val="100000"/>
              <a:buFont typeface="Arial"/>
              <a:buChar char="•"/>
              <a:defRPr sz="2400">
                <a:solidFill>
                  <a:srgbClr val="333333"/>
                </a:solidFill>
                <a:latin typeface="微软雅黑"/>
                <a:ea typeface="微软雅黑"/>
                <a:cs typeface="微软雅黑"/>
                <a:sym typeface="微软雅黑"/>
              </a:defRPr>
            </a:pPr>
          </a:p>
        </p:txBody>
      </p:sp>
      <p:pic>
        <p:nvPicPr>
          <p:cNvPr id="590" name="图片 3" descr="图片 3"/>
          <p:cNvPicPr>
            <a:picLocks noChangeAspect="1"/>
          </p:cNvPicPr>
          <p:nvPr/>
        </p:nvPicPr>
        <p:blipFill>
          <a:blip r:embed="rId2">
            <a:extLst/>
          </a:blip>
          <a:stretch>
            <a:fillRect/>
          </a:stretch>
        </p:blipFill>
        <p:spPr>
          <a:xfrm>
            <a:off x="855313" y="1485410"/>
            <a:ext cx="7161906" cy="847620"/>
          </a:xfrm>
          <a:prstGeom prst="rect">
            <a:avLst/>
          </a:prstGeom>
          <a:ln w="12700">
            <a:miter lim="400000"/>
          </a:ln>
        </p:spPr>
      </p:pic>
      <p:pic>
        <p:nvPicPr>
          <p:cNvPr id="591" name="图片 5" descr="图片 5"/>
          <p:cNvPicPr>
            <a:picLocks noChangeAspect="1"/>
          </p:cNvPicPr>
          <p:nvPr/>
        </p:nvPicPr>
        <p:blipFill>
          <a:blip r:embed="rId3">
            <a:extLst/>
          </a:blip>
          <a:srcRect l="0" t="0" r="12974" b="0"/>
          <a:stretch>
            <a:fillRect/>
          </a:stretch>
        </p:blipFill>
        <p:spPr>
          <a:xfrm>
            <a:off x="405900" y="2333030"/>
            <a:ext cx="8238536" cy="2885715"/>
          </a:xfrm>
          <a:prstGeom prst="rect">
            <a:avLst/>
          </a:prstGeom>
          <a:ln w="12700">
            <a:miter lim="400000"/>
          </a:ln>
        </p:spPr>
      </p:pic>
    </p:spTree>
  </p:cSld>
  <p:clrMapOvr>
    <a:masterClrMapping/>
  </p:clrMapOvr>
  <p:transition xmlns:p14="http://schemas.microsoft.com/office/powerpoint/2010/main" spd="med" advClick="1"/>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3" name="矩形 2"/>
          <p:cNvSpPr txBox="1"/>
          <p:nvPr/>
        </p:nvSpPr>
        <p:spPr>
          <a:xfrm>
            <a:off x="412615" y="870963"/>
            <a:ext cx="8451851" cy="510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400">
                <a:solidFill>
                  <a:srgbClr val="333333"/>
                </a:solidFill>
                <a:latin typeface="微软雅黑"/>
                <a:ea typeface="微软雅黑"/>
                <a:cs typeface="微软雅黑"/>
                <a:sym typeface="微软雅黑"/>
              </a:defRPr>
            </a:pPr>
            <a:r>
              <a:t>使用技术：</a:t>
            </a:r>
            <a:r>
              <a:t>Beautiful Soup</a:t>
            </a:r>
          </a:p>
        </p:txBody>
      </p:sp>
      <p:pic>
        <p:nvPicPr>
          <p:cNvPr id="594" name="图像" descr="图像"/>
          <p:cNvPicPr>
            <a:picLocks noChangeAspect="1"/>
          </p:cNvPicPr>
          <p:nvPr/>
        </p:nvPicPr>
        <p:blipFill>
          <a:blip r:embed="rId2">
            <a:extLst/>
          </a:blip>
          <a:stretch>
            <a:fillRect/>
          </a:stretch>
        </p:blipFill>
        <p:spPr>
          <a:xfrm>
            <a:off x="7020378" y="805999"/>
            <a:ext cx="1809767" cy="2164792"/>
          </a:xfrm>
          <a:prstGeom prst="rect">
            <a:avLst/>
          </a:prstGeom>
          <a:ln w="12700">
            <a:miter lim="400000"/>
          </a:ln>
        </p:spPr>
      </p:pic>
      <p:sp>
        <p:nvSpPr>
          <p:cNvPr id="595" name="Beautiful Soup 是一个可以从HTML或XML文件中提取数据的Python库.它能够通过你喜欢的转换器实现惯用的文档导航,查找,修改文档的方式.Beautiful Soup会帮你节省数小时甚至数天的工作时间."/>
          <p:cNvSpPr txBox="1"/>
          <p:nvPr/>
        </p:nvSpPr>
        <p:spPr>
          <a:xfrm>
            <a:off x="466597" y="1612057"/>
            <a:ext cx="6006151" cy="1209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algn="just" defTabSz="457200">
              <a:defRPr sz="1600"/>
            </a:pPr>
            <a:r>
              <a:rPr>
                <a:solidFill>
                  <a:srgbClr val="355F7C"/>
                </a:solidFill>
                <a:hlinkClick r:id="rId3" invalidUrl="" action="" tgtFrame="" tooltip="" history="1" highlightClick="0" endSnd="0"/>
              </a:rPr>
              <a:t>Beautiful Soup</a:t>
            </a:r>
            <a:r>
              <a:t> 是一个可以从HTML或XML文件中提取数据的Python库.它能够通过你喜欢的转换器实现惯用的文档导航,查找,修改文档的方式.Beautiful Soup会帮你节省数小时甚至数天的工作时间.</a:t>
            </a:r>
          </a:p>
        </p:txBody>
      </p:sp>
      <p:pic>
        <p:nvPicPr>
          <p:cNvPr id="596" name="图像" descr="图像"/>
          <p:cNvPicPr>
            <a:picLocks noChangeAspect="1"/>
          </p:cNvPicPr>
          <p:nvPr/>
        </p:nvPicPr>
        <p:blipFill>
          <a:blip r:embed="rId4">
            <a:extLst/>
          </a:blip>
          <a:stretch>
            <a:fillRect/>
          </a:stretch>
        </p:blipFill>
        <p:spPr>
          <a:xfrm>
            <a:off x="373785" y="3051649"/>
            <a:ext cx="8396430" cy="3584114"/>
          </a:xfrm>
          <a:prstGeom prst="rect">
            <a:avLst/>
          </a:prstGeom>
          <a:ln w="12700">
            <a:miter lim="400000"/>
          </a:ln>
        </p:spPr>
      </p:pic>
    </p:spTree>
  </p:cSld>
  <p:clrMapOvr>
    <a:masterClrMapping/>
  </p:clrMapOvr>
  <p:transition xmlns:p14="http://schemas.microsoft.com/office/powerpoint/2010/main" spd="med" advClick="1"/>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98" name="图片 1" descr="图片 1"/>
          <p:cNvPicPr>
            <a:picLocks noChangeAspect="1"/>
          </p:cNvPicPr>
          <p:nvPr/>
        </p:nvPicPr>
        <p:blipFill>
          <a:blip r:embed="rId2">
            <a:extLst/>
          </a:blip>
          <a:stretch>
            <a:fillRect/>
          </a:stretch>
        </p:blipFill>
        <p:spPr>
          <a:xfrm>
            <a:off x="1530146" y="1371247"/>
            <a:ext cx="4466043" cy="1554234"/>
          </a:xfrm>
          <a:prstGeom prst="rect">
            <a:avLst/>
          </a:prstGeom>
          <a:ln w="12700">
            <a:miter lim="400000"/>
          </a:ln>
        </p:spPr>
      </p:pic>
      <p:sp>
        <p:nvSpPr>
          <p:cNvPr id="599" name="矩形 2"/>
          <p:cNvSpPr txBox="1"/>
          <p:nvPr/>
        </p:nvSpPr>
        <p:spPr>
          <a:xfrm>
            <a:off x="596900" y="809535"/>
            <a:ext cx="8451850" cy="27203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buSzPct val="100000"/>
              <a:buFont typeface="Arial"/>
              <a:buChar char="•"/>
              <a:defRPr sz="2400">
                <a:solidFill>
                  <a:srgbClr val="333333"/>
                </a:solidFill>
                <a:latin typeface="微软雅黑"/>
                <a:ea typeface="微软雅黑"/>
                <a:cs typeface="微软雅黑"/>
                <a:sym typeface="微软雅黑"/>
              </a:defRPr>
            </a:pPr>
            <a:r>
              <a:t>使用技术：</a:t>
            </a:r>
            <a:r>
              <a:t>Flask</a:t>
            </a:r>
          </a:p>
          <a:p>
            <a:pPr>
              <a:buSzPct val="100000"/>
              <a:buFont typeface="Arial"/>
              <a:buChar char="•"/>
              <a:defRPr sz="2400">
                <a:solidFill>
                  <a:srgbClr val="333333"/>
                </a:solidFill>
                <a:latin typeface="微软雅黑"/>
                <a:ea typeface="微软雅黑"/>
                <a:cs typeface="微软雅黑"/>
                <a:sym typeface="微软雅黑"/>
              </a:defRPr>
            </a:pPr>
          </a:p>
          <a:p>
            <a:pPr>
              <a:buSzPct val="100000"/>
              <a:buFont typeface="Arial"/>
              <a:buChar char="•"/>
              <a:defRPr sz="2400">
                <a:solidFill>
                  <a:srgbClr val="333333"/>
                </a:solidFill>
                <a:latin typeface="微软雅黑"/>
                <a:ea typeface="微软雅黑"/>
                <a:cs typeface="微软雅黑"/>
                <a:sym typeface="微软雅黑"/>
              </a:defRPr>
            </a:pPr>
          </a:p>
          <a:p>
            <a:pPr>
              <a:buSzPct val="100000"/>
              <a:buFont typeface="Arial"/>
              <a:buChar char="•"/>
              <a:defRPr sz="2400">
                <a:solidFill>
                  <a:srgbClr val="333333"/>
                </a:solidFill>
                <a:latin typeface="微软雅黑"/>
                <a:ea typeface="微软雅黑"/>
                <a:cs typeface="微软雅黑"/>
                <a:sym typeface="微软雅黑"/>
              </a:defRPr>
            </a:pPr>
          </a:p>
          <a:p>
            <a:pPr>
              <a:buSzPct val="100000"/>
              <a:buFont typeface="Arial"/>
              <a:buChar char="•"/>
              <a:defRPr sz="2400">
                <a:solidFill>
                  <a:srgbClr val="333333"/>
                </a:solidFill>
                <a:latin typeface="微软雅黑"/>
                <a:ea typeface="微软雅黑"/>
                <a:cs typeface="微软雅黑"/>
                <a:sym typeface="微软雅黑"/>
              </a:defRPr>
            </a:pPr>
          </a:p>
          <a:p>
            <a:pPr>
              <a:buSzPct val="100000"/>
              <a:buFont typeface="Arial"/>
              <a:buChar char="•"/>
              <a:defRPr sz="2400">
                <a:solidFill>
                  <a:srgbClr val="333333"/>
                </a:solidFill>
                <a:latin typeface="微软雅黑"/>
                <a:ea typeface="微软雅黑"/>
                <a:cs typeface="微软雅黑"/>
                <a:sym typeface="微软雅黑"/>
              </a:defRPr>
            </a:pPr>
          </a:p>
        </p:txBody>
      </p:sp>
      <p:pic>
        <p:nvPicPr>
          <p:cNvPr id="600" name="图片 5" descr="图片 5"/>
          <p:cNvPicPr>
            <a:picLocks noChangeAspect="1"/>
          </p:cNvPicPr>
          <p:nvPr/>
        </p:nvPicPr>
        <p:blipFill>
          <a:blip r:embed="rId3">
            <a:extLst/>
          </a:blip>
          <a:stretch>
            <a:fillRect/>
          </a:stretch>
        </p:blipFill>
        <p:spPr>
          <a:xfrm>
            <a:off x="875170" y="2925479"/>
            <a:ext cx="7342859" cy="1704763"/>
          </a:xfrm>
          <a:prstGeom prst="rect">
            <a:avLst/>
          </a:prstGeom>
          <a:ln w="12700">
            <a:miter lim="400000"/>
          </a:ln>
        </p:spPr>
      </p:pic>
      <p:pic>
        <p:nvPicPr>
          <p:cNvPr id="601" name="图片 6" descr="图片 6"/>
          <p:cNvPicPr>
            <a:picLocks noChangeAspect="1"/>
          </p:cNvPicPr>
          <p:nvPr/>
        </p:nvPicPr>
        <p:blipFill>
          <a:blip r:embed="rId4">
            <a:extLst/>
          </a:blip>
          <a:stretch>
            <a:fillRect/>
          </a:stretch>
        </p:blipFill>
        <p:spPr>
          <a:xfrm>
            <a:off x="875170" y="4875271"/>
            <a:ext cx="7342859" cy="942858"/>
          </a:xfrm>
          <a:prstGeom prst="rect">
            <a:avLst/>
          </a:prstGeom>
          <a:ln w="12700">
            <a:miter lim="400000"/>
          </a:ln>
        </p:spPr>
      </p:pic>
      <p:sp>
        <p:nvSpPr>
          <p:cNvPr id="602"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网络编程实战</a:t>
            </a:r>
            <a:r>
              <a:t>——</a:t>
            </a:r>
            <a:r>
              <a:t>影视剧封面图片接口</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图片 1" descr="图片 1"/>
          <p:cNvPicPr>
            <a:picLocks noChangeAspect="1"/>
          </p:cNvPicPr>
          <p:nvPr/>
        </p:nvPicPr>
        <p:blipFill>
          <a:blip r:embed="rId2">
            <a:extLst/>
          </a:blip>
          <a:stretch>
            <a:fillRect/>
          </a:stretch>
        </p:blipFill>
        <p:spPr>
          <a:xfrm>
            <a:off x="309316" y="1431641"/>
            <a:ext cx="8431704" cy="3267170"/>
          </a:xfrm>
          <a:prstGeom prst="rect">
            <a:avLst/>
          </a:prstGeom>
          <a:ln w="12700">
            <a:miter lim="400000"/>
          </a:ln>
        </p:spPr>
      </p:pic>
      <p:sp>
        <p:nvSpPr>
          <p:cNvPr id="369" name="自我介绍"/>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ICT</a:t>
            </a:r>
            <a:r>
              <a:t>融合背景下的网络运维人</a:t>
            </a:r>
          </a:p>
        </p:txBody>
      </p:sp>
      <p:pic>
        <p:nvPicPr>
          <p:cNvPr id="370" name="图片 3" descr="图片 3"/>
          <p:cNvPicPr>
            <a:picLocks noChangeAspect="1"/>
          </p:cNvPicPr>
          <p:nvPr/>
        </p:nvPicPr>
        <p:blipFill>
          <a:blip r:embed="rId3">
            <a:extLst/>
          </a:blip>
          <a:srcRect l="33933" t="0" r="0" b="0"/>
          <a:stretch>
            <a:fillRect/>
          </a:stretch>
        </p:blipFill>
        <p:spPr>
          <a:xfrm>
            <a:off x="721556" y="4967347"/>
            <a:ext cx="2537582" cy="1162284"/>
          </a:xfrm>
          <a:prstGeom prst="rect">
            <a:avLst/>
          </a:prstGeom>
          <a:ln w="12700">
            <a:miter lim="400000"/>
          </a:ln>
        </p:spPr>
      </p:pic>
      <p:pic>
        <p:nvPicPr>
          <p:cNvPr id="371" name="图片 4" descr="图片 4"/>
          <p:cNvPicPr>
            <a:picLocks noChangeAspect="1"/>
          </p:cNvPicPr>
          <p:nvPr/>
        </p:nvPicPr>
        <p:blipFill>
          <a:blip r:embed="rId4">
            <a:extLst/>
          </a:blip>
          <a:srcRect l="34283" t="0" r="0" b="0"/>
          <a:stretch>
            <a:fillRect/>
          </a:stretch>
        </p:blipFill>
        <p:spPr>
          <a:xfrm>
            <a:off x="5753098" y="5015879"/>
            <a:ext cx="2524126" cy="1113753"/>
          </a:xfrm>
          <a:prstGeom prst="rect">
            <a:avLst/>
          </a:prstGeom>
          <a:ln w="12700">
            <a:miter lim="400000"/>
          </a:ln>
        </p:spPr>
      </p:pic>
      <p:pic>
        <p:nvPicPr>
          <p:cNvPr id="372" name="Picture 4" descr="Picture 4"/>
          <p:cNvPicPr>
            <a:picLocks noChangeAspect="1"/>
          </p:cNvPicPr>
          <p:nvPr/>
        </p:nvPicPr>
        <p:blipFill>
          <a:blip r:embed="rId5">
            <a:extLst/>
          </a:blip>
          <a:stretch>
            <a:fillRect/>
          </a:stretch>
        </p:blipFill>
        <p:spPr>
          <a:xfrm>
            <a:off x="3948739" y="4698810"/>
            <a:ext cx="1114758" cy="1817793"/>
          </a:xfrm>
          <a:prstGeom prst="rect">
            <a:avLst/>
          </a:prstGeom>
          <a:ln w="12700">
            <a:miter lim="400000"/>
          </a:ln>
        </p:spPr>
      </p:pic>
    </p:spTree>
  </p:cSld>
  <p:clrMapOvr>
    <a:masterClrMapping/>
  </p:clrMapOvr>
  <p:transition xmlns:p14="http://schemas.microsoft.com/office/powerpoint/2010/main" spd="med" advClick="1"/>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4"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网络编程实战</a:t>
            </a:r>
            <a:r>
              <a:t>——</a:t>
            </a:r>
            <a:r>
              <a:t>影视剧封面图片接口</a:t>
            </a:r>
          </a:p>
        </p:txBody>
      </p:sp>
      <p:sp>
        <p:nvSpPr>
          <p:cNvPr id="605" name="矩形 2"/>
          <p:cNvSpPr txBox="1"/>
          <p:nvPr/>
        </p:nvSpPr>
        <p:spPr>
          <a:xfrm>
            <a:off x="6305613" y="717009"/>
            <a:ext cx="2632879" cy="5105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buSzPct val="100000"/>
              <a:buFont typeface="Arial"/>
              <a:buChar char="•"/>
              <a:defRPr sz="2400">
                <a:solidFill>
                  <a:srgbClr val="333333"/>
                </a:solidFill>
                <a:latin typeface="微软雅黑"/>
                <a:ea typeface="微软雅黑"/>
                <a:cs typeface="微软雅黑"/>
                <a:sym typeface="微软雅黑"/>
              </a:defRPr>
            </a:pPr>
            <a:r>
              <a:t>源码分享：</a:t>
            </a:r>
            <a:r>
              <a:rPr u="sng">
                <a:solidFill>
                  <a:srgbClr val="0000FF"/>
                </a:solidFill>
                <a:uFill>
                  <a:solidFill>
                    <a:srgbClr val="0000FF"/>
                  </a:solidFill>
                </a:uFill>
                <a:hlinkClick r:id="rId2" invalidUrl="" action="" tgtFrame="" tooltip="" history="1" highlightClick="0" endSnd="0"/>
              </a:rPr>
              <a:t>Github</a:t>
            </a:r>
          </a:p>
        </p:txBody>
      </p:sp>
      <p:sp>
        <p:nvSpPr>
          <p:cNvPr id="606" name="@app.route('/tv/&lt;tvname&gt;')…"/>
          <p:cNvSpPr txBox="1"/>
          <p:nvPr/>
        </p:nvSpPr>
        <p:spPr>
          <a:xfrm>
            <a:off x="-21656" y="653509"/>
            <a:ext cx="9187312" cy="6441439"/>
          </a:xfrm>
          <a:prstGeom prst="rect">
            <a:avLst/>
          </a:prstGeom>
          <a:solidFill>
            <a:srgbClr val="2B2B2B"/>
          </a:solidFill>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1900">
                <a:solidFill>
                  <a:srgbClr val="6A8759"/>
                </a:solidFill>
                <a:latin typeface="Menlo"/>
                <a:ea typeface="Menlo"/>
                <a:cs typeface="Menlo"/>
                <a:sym typeface="Menlo"/>
              </a:defRPr>
            </a:pPr>
            <a:r>
              <a:rPr>
                <a:solidFill>
                  <a:srgbClr val="BBB529"/>
                </a:solidFill>
              </a:rPr>
              <a:t>@app.route</a:t>
            </a:r>
            <a:r>
              <a:rPr>
                <a:solidFill>
                  <a:srgbClr val="A9B7C6"/>
                </a:solidFill>
              </a:rPr>
              <a:t>(</a:t>
            </a:r>
            <a:r>
              <a:t>'/tv/&lt;tvname&gt;'</a:t>
            </a:r>
            <a:r>
              <a:rPr>
                <a:solidFill>
                  <a:srgbClr val="A9B7C6"/>
                </a:solidFill>
              </a:rPr>
              <a:t>)</a:t>
            </a:r>
            <a:endParaRPr>
              <a:solidFill>
                <a:srgbClr val="A9B7C6"/>
              </a:solidFill>
            </a:endParaRPr>
          </a:p>
          <a:p>
            <a:pPr defTabSz="457200">
              <a:defRPr sz="1900">
                <a:solidFill>
                  <a:srgbClr val="FFC66E"/>
                </a:solidFill>
                <a:latin typeface="Menlo"/>
                <a:ea typeface="Menlo"/>
                <a:cs typeface="Menlo"/>
                <a:sym typeface="Menlo"/>
              </a:defRPr>
            </a:pPr>
            <a:r>
              <a:rPr>
                <a:solidFill>
                  <a:srgbClr val="CC7831"/>
                </a:solidFill>
              </a:rPr>
              <a:t>def </a:t>
            </a:r>
            <a:r>
              <a:t>show_tv_image</a:t>
            </a:r>
            <a:r>
              <a:rPr>
                <a:solidFill>
                  <a:srgbClr val="A9B7C6"/>
                </a:solidFill>
              </a:rPr>
              <a:t>(tvname):</a:t>
            </a:r>
            <a:endParaRPr>
              <a:solidFill>
                <a:srgbClr val="A9B7C6"/>
              </a:solidFill>
            </a:endParaRPr>
          </a:p>
          <a:p>
            <a:pPr defTabSz="457200">
              <a:defRPr sz="1900">
                <a:solidFill>
                  <a:srgbClr val="808080"/>
                </a:solidFill>
                <a:latin typeface="Menlo"/>
                <a:ea typeface="Menlo"/>
                <a:cs typeface="Menlo"/>
                <a:sym typeface="Menlo"/>
              </a:defRPr>
            </a:pPr>
            <a:r>
              <a:rPr>
                <a:solidFill>
                  <a:srgbClr val="A9B7C6"/>
                </a:solidFill>
              </a:rPr>
              <a:t>    </a:t>
            </a:r>
            <a:r>
              <a:t># show the tv image for  TV</a:t>
            </a:r>
          </a:p>
          <a:p>
            <a:pPr defTabSz="457200">
              <a:defRPr sz="1900">
                <a:solidFill>
                  <a:srgbClr val="808080"/>
                </a:solidFill>
                <a:latin typeface="Menlo"/>
                <a:ea typeface="Menlo"/>
                <a:cs typeface="Menlo"/>
                <a:sym typeface="Menlo"/>
              </a:defRPr>
            </a:pPr>
            <a:r>
              <a:t>    # 访问豆瓣根据剧名进行搜索</a:t>
            </a:r>
          </a:p>
          <a:p>
            <a:pPr defTabSz="457200">
              <a:defRPr sz="1900">
                <a:solidFill>
                  <a:srgbClr val="6A8759"/>
                </a:solidFill>
                <a:latin typeface="Menlo"/>
                <a:ea typeface="Menlo"/>
                <a:cs typeface="Menlo"/>
                <a:sym typeface="Menlo"/>
              </a:defRPr>
            </a:pPr>
            <a:r>
              <a:rPr>
                <a:solidFill>
                  <a:srgbClr val="808080"/>
                </a:solidFill>
              </a:rPr>
              <a:t>    </a:t>
            </a:r>
            <a:r>
              <a:rPr>
                <a:solidFill>
                  <a:srgbClr val="A9B7C6"/>
                </a:solidFill>
              </a:rPr>
              <a:t>target = </a:t>
            </a:r>
            <a:r>
              <a:t>'https://www.douban.com/search?cat=1002&amp;q=' </a:t>
            </a:r>
            <a:r>
              <a:rPr>
                <a:solidFill>
                  <a:srgbClr val="A9B7C6"/>
                </a:solidFill>
              </a:rPr>
              <a:t>+                 tvname</a:t>
            </a:r>
            <a:endParaRPr>
              <a:solidFill>
                <a:srgbClr val="A9B7C6"/>
              </a:solidFill>
            </a:endParaRPr>
          </a:p>
          <a:p>
            <a:pPr defTabSz="457200">
              <a:defRPr sz="1900">
                <a:solidFill>
                  <a:srgbClr val="A9B7C6"/>
                </a:solidFill>
                <a:latin typeface="Menlo"/>
                <a:ea typeface="Menlo"/>
                <a:cs typeface="Menlo"/>
                <a:sym typeface="Menlo"/>
              </a:defRPr>
            </a:pPr>
            <a:r>
              <a:t>    html = requests.get(target).content.decode(</a:t>
            </a:r>
            <a:r>
              <a:rPr>
                <a:solidFill>
                  <a:srgbClr val="6A8759"/>
                </a:solidFill>
              </a:rPr>
              <a:t>'utf-8'</a:t>
            </a:r>
            <a:r>
              <a:t>)</a:t>
            </a:r>
          </a:p>
          <a:p>
            <a:pPr defTabSz="457200">
              <a:defRPr sz="1900">
                <a:solidFill>
                  <a:srgbClr val="A9B7C6"/>
                </a:solidFill>
                <a:latin typeface="Menlo"/>
                <a:ea typeface="Menlo"/>
                <a:cs typeface="Menlo"/>
                <a:sym typeface="Menlo"/>
              </a:defRPr>
            </a:pPr>
            <a:r>
              <a:t>    soup = BeautifulSoup(html</a:t>
            </a:r>
            <a:r>
              <a:rPr>
                <a:solidFill>
                  <a:srgbClr val="CC7831"/>
                </a:solidFill>
              </a:rPr>
              <a:t>, </a:t>
            </a:r>
            <a:r>
              <a:rPr>
                <a:solidFill>
                  <a:srgbClr val="6A8759"/>
                </a:solidFill>
              </a:rPr>
              <a:t>'lxml'</a:t>
            </a:r>
            <a:r>
              <a:t>)</a:t>
            </a:r>
          </a:p>
          <a:p>
            <a:pPr defTabSz="457200">
              <a:defRPr sz="1900">
                <a:solidFill>
                  <a:srgbClr val="808080"/>
                </a:solidFill>
                <a:latin typeface="Menlo"/>
                <a:ea typeface="Menlo"/>
                <a:cs typeface="Menlo"/>
                <a:sym typeface="Menlo"/>
              </a:defRPr>
            </a:pPr>
            <a:r>
              <a:rPr>
                <a:solidFill>
                  <a:srgbClr val="A9B7C6"/>
                </a:solidFill>
              </a:rPr>
              <a:t>    </a:t>
            </a:r>
            <a:r>
              <a:t># 截取封面图片链接</a:t>
            </a:r>
          </a:p>
          <a:p>
            <a:pPr defTabSz="457200">
              <a:defRPr sz="1900">
                <a:solidFill>
                  <a:srgbClr val="A9B7C6"/>
                </a:solidFill>
                <a:latin typeface="Menlo"/>
                <a:ea typeface="Menlo"/>
                <a:cs typeface="Menlo"/>
                <a:sym typeface="Menlo"/>
              </a:defRPr>
            </a:pPr>
            <a:r>
              <a:rPr>
                <a:solidFill>
                  <a:srgbClr val="808080"/>
                </a:solidFill>
              </a:rPr>
              <a:t>    </a:t>
            </a:r>
            <a:r>
              <a:t>image_link = soup.find(</a:t>
            </a:r>
            <a:r>
              <a:rPr>
                <a:solidFill>
                  <a:srgbClr val="6A8759"/>
                </a:solidFill>
              </a:rPr>
              <a:t>'div'</a:t>
            </a:r>
            <a:r>
              <a:rPr>
                <a:solidFill>
                  <a:srgbClr val="CC7831"/>
                </a:solidFill>
              </a:rPr>
              <a:t>, </a:t>
            </a:r>
            <a:r>
              <a:rPr>
                <a:solidFill>
                  <a:srgbClr val="AA4926"/>
                </a:solidFill>
              </a:rPr>
              <a:t>class_</a:t>
            </a:r>
            <a:r>
              <a:t>=</a:t>
            </a:r>
            <a:r>
              <a:rPr>
                <a:solidFill>
                  <a:srgbClr val="6A8759"/>
                </a:solidFill>
              </a:rPr>
              <a:t>'search-result'</a:t>
            </a:r>
            <a:r>
              <a:t>).find(</a:t>
            </a:r>
            <a:r>
              <a:rPr>
                <a:solidFill>
                  <a:srgbClr val="6A8759"/>
                </a:solidFill>
              </a:rPr>
              <a:t>'div'</a:t>
            </a:r>
            <a:r>
              <a:rPr>
                <a:solidFill>
                  <a:srgbClr val="CC7831"/>
                </a:solidFill>
              </a:rPr>
              <a:t>, </a:t>
            </a:r>
            <a:r>
              <a:rPr>
                <a:solidFill>
                  <a:srgbClr val="AA4926"/>
                </a:solidFill>
              </a:rPr>
              <a:t>class_</a:t>
            </a:r>
            <a:r>
              <a:t>=</a:t>
            </a:r>
            <a:r>
              <a:rPr>
                <a:solidFill>
                  <a:srgbClr val="6A8759"/>
                </a:solidFill>
              </a:rPr>
              <a:t>'result-list'</a:t>
            </a:r>
            <a:r>
              <a:t>). \</a:t>
            </a:r>
          </a:p>
          <a:p>
            <a:pPr defTabSz="457200">
              <a:defRPr sz="1900">
                <a:solidFill>
                  <a:srgbClr val="A9B7C6"/>
                </a:solidFill>
                <a:latin typeface="Menlo"/>
                <a:ea typeface="Menlo"/>
                <a:cs typeface="Menlo"/>
                <a:sym typeface="Menlo"/>
              </a:defRPr>
            </a:pPr>
            <a:r>
              <a:t>        find(</a:t>
            </a:r>
            <a:r>
              <a:rPr>
                <a:solidFill>
                  <a:srgbClr val="6A8759"/>
                </a:solidFill>
              </a:rPr>
              <a:t>'div'</a:t>
            </a:r>
            <a:r>
              <a:rPr>
                <a:solidFill>
                  <a:srgbClr val="CC7831"/>
                </a:solidFill>
              </a:rPr>
              <a:t>, </a:t>
            </a:r>
            <a:r>
              <a:rPr>
                <a:solidFill>
                  <a:srgbClr val="AA4926"/>
                </a:solidFill>
              </a:rPr>
              <a:t>class_</a:t>
            </a:r>
            <a:r>
              <a:t>=</a:t>
            </a:r>
            <a:r>
              <a:rPr>
                <a:solidFill>
                  <a:srgbClr val="6A8759"/>
                </a:solidFill>
              </a:rPr>
              <a:t>'result'</a:t>
            </a:r>
            <a:r>
              <a:t>).find(</a:t>
            </a:r>
            <a:r>
              <a:rPr>
                <a:solidFill>
                  <a:srgbClr val="6A8759"/>
                </a:solidFill>
              </a:rPr>
              <a:t>'img'</a:t>
            </a:r>
            <a:r>
              <a:t>).get(</a:t>
            </a:r>
            <a:r>
              <a:rPr>
                <a:solidFill>
                  <a:srgbClr val="6A8759"/>
                </a:solidFill>
              </a:rPr>
              <a:t>'src'</a:t>
            </a:r>
            <a:r>
              <a:t>)</a:t>
            </a:r>
          </a:p>
          <a:p>
            <a:pPr defTabSz="457200">
              <a:defRPr sz="1900">
                <a:solidFill>
                  <a:srgbClr val="A9B7C6"/>
                </a:solidFill>
                <a:latin typeface="Menlo"/>
                <a:ea typeface="Menlo"/>
                <a:cs typeface="Menlo"/>
                <a:sym typeface="Menlo"/>
              </a:defRPr>
            </a:pPr>
            <a:r>
              <a:t>    filename = image_link.split(</a:t>
            </a:r>
            <a:r>
              <a:rPr>
                <a:solidFill>
                  <a:srgbClr val="6A8759"/>
                </a:solidFill>
              </a:rPr>
              <a:t>'/'</a:t>
            </a:r>
            <a:r>
              <a:t>)[-</a:t>
            </a:r>
            <a:r>
              <a:rPr>
                <a:solidFill>
                  <a:srgbClr val="6897BB"/>
                </a:solidFill>
              </a:rPr>
              <a:t>1</a:t>
            </a:r>
            <a:r>
              <a:t>]</a:t>
            </a:r>
          </a:p>
          <a:p>
            <a:pPr defTabSz="457200">
              <a:defRPr sz="1900">
                <a:solidFill>
                  <a:srgbClr val="A9B7C6"/>
                </a:solidFill>
                <a:latin typeface="Menlo"/>
                <a:ea typeface="Menlo"/>
                <a:cs typeface="Menlo"/>
                <a:sym typeface="Menlo"/>
              </a:defRPr>
            </a:pPr>
            <a:r>
              <a:t>    path_to_img = IMG_STORE + filename</a:t>
            </a:r>
          </a:p>
          <a:p>
            <a:pPr defTabSz="457200">
              <a:defRPr sz="1900">
                <a:solidFill>
                  <a:srgbClr val="808080"/>
                </a:solidFill>
                <a:latin typeface="Menlo"/>
                <a:ea typeface="Menlo"/>
                <a:cs typeface="Menlo"/>
                <a:sym typeface="Menlo"/>
              </a:defRPr>
            </a:pPr>
            <a:r>
              <a:rPr>
                <a:solidFill>
                  <a:srgbClr val="A9B7C6"/>
                </a:solidFill>
              </a:rPr>
              <a:t>    </a:t>
            </a:r>
            <a:r>
              <a:t># 如果曾经下载过图片就从本地获取，否则下载图片并保存</a:t>
            </a:r>
          </a:p>
          <a:p>
            <a:pPr defTabSz="457200">
              <a:defRPr sz="1900">
                <a:solidFill>
                  <a:srgbClr val="A9B7C6"/>
                </a:solidFill>
                <a:latin typeface="Menlo"/>
                <a:ea typeface="Menlo"/>
                <a:cs typeface="Menlo"/>
                <a:sym typeface="Menlo"/>
              </a:defRPr>
            </a:pPr>
            <a:r>
              <a:rPr>
                <a:solidFill>
                  <a:srgbClr val="808080"/>
                </a:solidFill>
              </a:rPr>
              <a:t>    </a:t>
            </a:r>
            <a:r>
              <a:rPr>
                <a:solidFill>
                  <a:srgbClr val="CC7831"/>
                </a:solidFill>
              </a:rPr>
              <a:t>if not </a:t>
            </a:r>
            <a:r>
              <a:t>os.path.exists(path_to_img):</a:t>
            </a:r>
          </a:p>
          <a:p>
            <a:pPr defTabSz="457200">
              <a:defRPr sz="1900">
                <a:solidFill>
                  <a:srgbClr val="A9B7C6"/>
                </a:solidFill>
                <a:latin typeface="Menlo"/>
                <a:ea typeface="Menlo"/>
                <a:cs typeface="Menlo"/>
                <a:sym typeface="Menlo"/>
              </a:defRPr>
            </a:pPr>
            <a:r>
              <a:t>        save_img(image_link</a:t>
            </a:r>
            <a:r>
              <a:rPr>
                <a:solidFill>
                  <a:srgbClr val="CC7831"/>
                </a:solidFill>
              </a:rPr>
              <a:t>, </a:t>
            </a:r>
            <a:r>
              <a:t>filename)</a:t>
            </a:r>
          </a:p>
          <a:p>
            <a:pPr defTabSz="457200">
              <a:defRPr sz="1900">
                <a:solidFill>
                  <a:srgbClr val="A9B7C6"/>
                </a:solidFill>
                <a:latin typeface="Menlo"/>
                <a:ea typeface="Menlo"/>
                <a:cs typeface="Menlo"/>
                <a:sym typeface="Menlo"/>
              </a:defRPr>
            </a:pPr>
            <a:r>
              <a:t>    image = </a:t>
            </a:r>
            <a:r>
              <a:rPr>
                <a:solidFill>
                  <a:srgbClr val="8888C6"/>
                </a:solidFill>
              </a:rPr>
              <a:t>open</a:t>
            </a:r>
            <a:r>
              <a:t>(IMG_STORE + filename</a:t>
            </a:r>
            <a:r>
              <a:rPr>
                <a:solidFill>
                  <a:srgbClr val="CC7831"/>
                </a:solidFill>
              </a:rPr>
              <a:t>, </a:t>
            </a:r>
            <a:r>
              <a:rPr>
                <a:solidFill>
                  <a:srgbClr val="6A8759"/>
                </a:solidFill>
              </a:rPr>
              <a:t>'rb'</a:t>
            </a:r>
            <a:r>
              <a:t>).read()</a:t>
            </a:r>
          </a:p>
          <a:p>
            <a:pPr defTabSz="457200">
              <a:defRPr sz="1900">
                <a:solidFill>
                  <a:srgbClr val="808080"/>
                </a:solidFill>
                <a:latin typeface="Menlo"/>
                <a:ea typeface="Menlo"/>
                <a:cs typeface="Menlo"/>
                <a:sym typeface="Menlo"/>
              </a:defRPr>
            </a:pPr>
            <a:r>
              <a:rPr>
                <a:solidFill>
                  <a:srgbClr val="A9B7C6"/>
                </a:solidFill>
              </a:rPr>
              <a:t>    </a:t>
            </a:r>
            <a:r>
              <a:t># 返回图片结果</a:t>
            </a:r>
          </a:p>
          <a:p>
            <a:pPr defTabSz="457200">
              <a:defRPr sz="1900">
                <a:solidFill>
                  <a:srgbClr val="A9B7C6"/>
                </a:solidFill>
                <a:latin typeface="Menlo"/>
                <a:ea typeface="Menlo"/>
                <a:cs typeface="Menlo"/>
                <a:sym typeface="Menlo"/>
              </a:defRPr>
            </a:pPr>
            <a:r>
              <a:rPr>
                <a:solidFill>
                  <a:srgbClr val="808080"/>
                </a:solidFill>
              </a:rPr>
              <a:t>    </a:t>
            </a:r>
            <a:r>
              <a:t>resp = Response(image</a:t>
            </a:r>
            <a:r>
              <a:rPr>
                <a:solidFill>
                  <a:srgbClr val="CC7831"/>
                </a:solidFill>
              </a:rPr>
              <a:t>, </a:t>
            </a:r>
            <a:r>
              <a:rPr>
                <a:solidFill>
                  <a:srgbClr val="AA4926"/>
                </a:solidFill>
              </a:rPr>
              <a:t>mimetype</a:t>
            </a:r>
            <a:r>
              <a:t>=</a:t>
            </a:r>
            <a:r>
              <a:rPr>
                <a:solidFill>
                  <a:srgbClr val="6A8759"/>
                </a:solidFill>
              </a:rPr>
              <a:t>"image/jpeg"</a:t>
            </a:r>
            <a:r>
              <a:t>)</a:t>
            </a:r>
          </a:p>
          <a:p>
            <a:pPr defTabSz="457200">
              <a:defRPr sz="1900">
                <a:solidFill>
                  <a:srgbClr val="CC7831"/>
                </a:solidFill>
                <a:latin typeface="Menlo"/>
                <a:ea typeface="Menlo"/>
                <a:cs typeface="Menlo"/>
                <a:sym typeface="Menlo"/>
              </a:defRPr>
            </a:pPr>
            <a:r>
              <a:rPr>
                <a:solidFill>
                  <a:srgbClr val="A9B7C6"/>
                </a:solidFill>
              </a:rPr>
              <a:t>    </a:t>
            </a:r>
            <a:r>
              <a:t>return </a:t>
            </a:r>
            <a:r>
              <a:rPr>
                <a:solidFill>
                  <a:srgbClr val="A9B7C6"/>
                </a:solidFill>
              </a:rPr>
              <a:t>resp</a:t>
            </a:r>
            <a:endParaRPr>
              <a:solidFill>
                <a:srgbClr val="A9B7C6"/>
              </a:solidFill>
            </a:endParaRPr>
          </a:p>
        </p:txBody>
      </p:sp>
    </p:spTree>
  </p:cSld>
  <p:clrMapOvr>
    <a:masterClrMapping/>
  </p:clrMapOvr>
  <p:transition xmlns:p14="http://schemas.microsoft.com/office/powerpoint/2010/main" spd="med" advClick="1"/>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08" name="Picture 2" descr="Picture 2"/>
          <p:cNvPicPr>
            <a:picLocks noChangeAspect="1"/>
          </p:cNvPicPr>
          <p:nvPr/>
        </p:nvPicPr>
        <p:blipFill>
          <a:blip r:embed="rId2">
            <a:extLst/>
          </a:blip>
          <a:stretch>
            <a:fillRect/>
          </a:stretch>
        </p:blipFill>
        <p:spPr>
          <a:xfrm>
            <a:off x="192087" y="1752600"/>
            <a:ext cx="8785836" cy="3276600"/>
          </a:xfrm>
          <a:prstGeom prst="rect">
            <a:avLst/>
          </a:prstGeom>
          <a:ln w="12700">
            <a:miter lim="400000"/>
          </a:ln>
        </p:spPr>
      </p:pic>
      <p:sp>
        <p:nvSpPr>
          <p:cNvPr id="609"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p>
            <a:pPr>
              <a:defRPr b="1" sz="2000">
                <a:solidFill>
                  <a:srgbClr val="FFFFFF"/>
                </a:solidFill>
                <a:latin typeface="华文中宋"/>
                <a:ea typeface="华文中宋"/>
                <a:cs typeface="华文中宋"/>
                <a:sym typeface="华文中宋"/>
              </a:defRPr>
            </a:pPr>
            <a:r>
              <a:t>网络编程实战</a:t>
            </a:r>
            <a:r>
              <a:t>——</a:t>
            </a:r>
            <a:r>
              <a:t>影视剧封面图片接口</a:t>
            </a:r>
          </a:p>
        </p:txBody>
      </p:sp>
      <p:sp>
        <p:nvSpPr>
          <p:cNvPr id="610" name="文本框 3"/>
          <p:cNvSpPr txBox="1"/>
          <p:nvPr/>
        </p:nvSpPr>
        <p:spPr>
          <a:xfrm>
            <a:off x="609600" y="774700"/>
            <a:ext cx="1323338" cy="510538"/>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400">
                <a:latin typeface="+mn-lt"/>
                <a:ea typeface="+mn-ea"/>
                <a:cs typeface="+mn-cs"/>
                <a:sym typeface="Calibri"/>
              </a:defRPr>
            </a:lvl1pPr>
          </a:lstStyle>
          <a:p>
            <a:pPr/>
            <a:r>
              <a:t>项目成效</a:t>
            </a:r>
          </a:p>
        </p:txBody>
      </p:sp>
    </p:spTree>
  </p:cSld>
  <p:clrMapOvr>
    <a:masterClrMapping/>
  </p:clrMapOvr>
  <p:transition xmlns:p14="http://schemas.microsoft.com/office/powerpoint/2010/main" spd="med" advClick="1"/>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12" name="image.png" descr="image.png"/>
          <p:cNvPicPr>
            <a:picLocks noChangeAspect="1"/>
          </p:cNvPicPr>
          <p:nvPr/>
        </p:nvPicPr>
        <p:blipFill>
          <a:blip r:embed="rId2">
            <a:extLst/>
          </a:blip>
          <a:stretch>
            <a:fillRect/>
          </a:stretch>
        </p:blipFill>
        <p:spPr>
          <a:xfrm>
            <a:off x="1821882" y="2968461"/>
            <a:ext cx="944563" cy="723902"/>
          </a:xfrm>
          <a:prstGeom prst="rect">
            <a:avLst/>
          </a:prstGeom>
          <a:ln w="12700">
            <a:miter lim="400000"/>
          </a:ln>
        </p:spPr>
      </p:pic>
      <p:sp>
        <p:nvSpPr>
          <p:cNvPr id="613" name="Python介绍"/>
          <p:cNvSpPr txBox="1"/>
          <p:nvPr/>
        </p:nvSpPr>
        <p:spPr>
          <a:xfrm>
            <a:off x="3029241" y="3035518"/>
            <a:ext cx="6037265"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a:t>
            </a:r>
            <a:r>
              <a:t>实战应用-人工智能</a:t>
            </a:r>
          </a:p>
        </p:txBody>
      </p:sp>
    </p:spTree>
  </p:cSld>
  <p:clrMapOvr>
    <a:masterClrMapping/>
  </p:clrMapOvr>
  <p:transition xmlns:p14="http://schemas.microsoft.com/office/powerpoint/2010/main" spd="med" advClick="1"/>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5"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人工智能的小应用——百度AI</a:t>
            </a:r>
          </a:p>
        </p:txBody>
      </p:sp>
      <p:sp>
        <p:nvSpPr>
          <p:cNvPr id="616" name="http://ai.baidu.com"/>
          <p:cNvSpPr txBox="1"/>
          <p:nvPr/>
        </p:nvSpPr>
        <p:spPr>
          <a:xfrm>
            <a:off x="779241" y="894080"/>
            <a:ext cx="3165571" cy="5232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defRPr sz="2800"/>
            </a:lvl1pPr>
          </a:lstStyle>
          <a:p>
            <a:pPr/>
            <a:r>
              <a:t>http://ai.baidu.com</a:t>
            </a:r>
          </a:p>
        </p:txBody>
      </p:sp>
      <p:sp>
        <p:nvSpPr>
          <p:cNvPr id="617" name="主要有两种方式使用：API与SDK，可以选择各产品的文档，查看具体使用方法及参数。 语音识别 | 语音合成 | 文字识别 | 人脸识别 | 图像识别| 图像搜索| 图像审核 | 语言处理基础技术 |文本审核| 理解与交互技术UNIT| 增强现实AR"/>
          <p:cNvSpPr txBox="1"/>
          <p:nvPr/>
        </p:nvSpPr>
        <p:spPr>
          <a:xfrm>
            <a:off x="143968" y="1475105"/>
            <a:ext cx="8547247" cy="16154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defRPr sz="2200">
                <a:latin typeface="PingFang SC Regular"/>
                <a:ea typeface="PingFang SC Regular"/>
                <a:cs typeface="PingFang SC Regular"/>
                <a:sym typeface="PingFang SC Regular"/>
              </a:defRPr>
            </a:pPr>
            <a:r>
              <a:t>主要有两种方式使用：API与SDK，可以选择各产品的文档，查看具体使用方法及参数。 </a:t>
            </a:r>
            <a:r>
              <a:rPr>
                <a:solidFill>
                  <a:srgbClr val="0073EB"/>
                </a:solidFill>
                <a:hlinkClick r:id="rId2" invalidUrl="" action="" tgtFrame="" tooltip="" history="1" highlightClick="0" endSnd="0"/>
              </a:rPr>
              <a:t>语音识别</a:t>
            </a:r>
            <a:r>
              <a:t> | </a:t>
            </a:r>
            <a:r>
              <a:rPr>
                <a:solidFill>
                  <a:srgbClr val="0073EB"/>
                </a:solidFill>
                <a:hlinkClick r:id="rId3" invalidUrl="" action="" tgtFrame="" tooltip="" history="1" highlightClick="0" endSnd="0"/>
              </a:rPr>
              <a:t>语音合成</a:t>
            </a:r>
            <a:r>
              <a:t> | </a:t>
            </a:r>
            <a:r>
              <a:rPr>
                <a:solidFill>
                  <a:srgbClr val="0073EB"/>
                </a:solidFill>
                <a:hlinkClick r:id="rId4" invalidUrl="" action="" tgtFrame="" tooltip="" history="1" highlightClick="0" endSnd="0"/>
              </a:rPr>
              <a:t>文字识别</a:t>
            </a:r>
            <a:r>
              <a:t> | </a:t>
            </a:r>
            <a:r>
              <a:rPr>
                <a:solidFill>
                  <a:srgbClr val="0073EB"/>
                </a:solidFill>
                <a:hlinkClick r:id="rId5" invalidUrl="" action="" tgtFrame="" tooltip="" history="1" highlightClick="0" endSnd="0"/>
              </a:rPr>
              <a:t>人脸识别</a:t>
            </a:r>
            <a:r>
              <a:t> | </a:t>
            </a:r>
            <a:r>
              <a:rPr>
                <a:solidFill>
                  <a:srgbClr val="0073EB"/>
                </a:solidFill>
                <a:hlinkClick r:id="rId6" invalidUrl="" action="" tgtFrame="" tooltip="" history="1" highlightClick="0" endSnd="0"/>
              </a:rPr>
              <a:t>图像识别</a:t>
            </a:r>
            <a:r>
              <a:t>| </a:t>
            </a:r>
            <a:r>
              <a:rPr>
                <a:solidFill>
                  <a:srgbClr val="0073EB"/>
                </a:solidFill>
                <a:hlinkClick r:id="rId7" invalidUrl="" action="" tgtFrame="" tooltip="" history="1" highlightClick="0" endSnd="0"/>
              </a:rPr>
              <a:t>图像搜索</a:t>
            </a:r>
            <a:r>
              <a:t>| </a:t>
            </a:r>
            <a:r>
              <a:rPr>
                <a:solidFill>
                  <a:srgbClr val="0073EB"/>
                </a:solidFill>
                <a:hlinkClick r:id="rId8" invalidUrl="" action="" tgtFrame="" tooltip="" history="1" highlightClick="0" endSnd="0"/>
              </a:rPr>
              <a:t>图像审核</a:t>
            </a:r>
            <a:r>
              <a:t> | </a:t>
            </a:r>
            <a:r>
              <a:rPr>
                <a:solidFill>
                  <a:srgbClr val="0073EB"/>
                </a:solidFill>
                <a:hlinkClick r:id="rId9" invalidUrl="" action="" tgtFrame="" tooltip="" history="1" highlightClick="0" endSnd="0"/>
              </a:rPr>
              <a:t>语言处理基础技术</a:t>
            </a:r>
            <a:r>
              <a:t> |</a:t>
            </a:r>
            <a:r>
              <a:rPr>
                <a:solidFill>
                  <a:srgbClr val="0073EB"/>
                </a:solidFill>
                <a:hlinkClick r:id="rId10" invalidUrl="" action="" tgtFrame="" tooltip="" history="1" highlightClick="0" endSnd="0"/>
              </a:rPr>
              <a:t>文本审核</a:t>
            </a:r>
            <a:r>
              <a:t>| </a:t>
            </a:r>
            <a:r>
              <a:rPr>
                <a:solidFill>
                  <a:srgbClr val="0073EB"/>
                </a:solidFill>
                <a:hlinkClick r:id="rId11" invalidUrl="" action="" tgtFrame="" tooltip="" history="1" highlightClick="0" endSnd="0"/>
              </a:rPr>
              <a:t>理解与交互技术UNIT</a:t>
            </a:r>
            <a:r>
              <a:t>| </a:t>
            </a:r>
            <a:r>
              <a:rPr>
                <a:solidFill>
                  <a:srgbClr val="0073EB"/>
                </a:solidFill>
                <a:hlinkClick r:id="rId12" invalidUrl="" action="" tgtFrame="" tooltip="" history="1" highlightClick="0" endSnd="0"/>
              </a:rPr>
              <a:t>增强现实AR</a:t>
            </a:r>
          </a:p>
        </p:txBody>
      </p:sp>
      <p:pic>
        <p:nvPicPr>
          <p:cNvPr id="618" name="图像" descr="图像"/>
          <p:cNvPicPr>
            <a:picLocks noChangeAspect="1"/>
          </p:cNvPicPr>
          <p:nvPr/>
        </p:nvPicPr>
        <p:blipFill>
          <a:blip r:embed="rId13">
            <a:extLst/>
          </a:blip>
          <a:stretch>
            <a:fillRect/>
          </a:stretch>
        </p:blipFill>
        <p:spPr>
          <a:xfrm>
            <a:off x="2667000" y="3503931"/>
            <a:ext cx="3049270" cy="3049270"/>
          </a:xfrm>
          <a:prstGeom prst="rect">
            <a:avLst/>
          </a:prstGeom>
          <a:ln w="12700">
            <a:miter lim="400000"/>
          </a:ln>
        </p:spPr>
      </p:pic>
    </p:spTree>
  </p:cSld>
  <p:clrMapOvr>
    <a:masterClrMapping/>
  </p:clrMapOvr>
  <p:transition xmlns:p14="http://schemas.microsoft.com/office/powerpoint/2010/main" spd="med" advClick="1"/>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0"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人工智能的小应用——百度AI-图像识别</a:t>
            </a:r>
          </a:p>
        </p:txBody>
      </p:sp>
      <p:sp>
        <p:nvSpPr>
          <p:cNvPr id="621" name="{'log_id': 6131613080778703762,…"/>
          <p:cNvSpPr txBox="1"/>
          <p:nvPr/>
        </p:nvSpPr>
        <p:spPr>
          <a:xfrm>
            <a:off x="1730550" y="2573921"/>
            <a:ext cx="5589237" cy="17805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lnSpc>
                <a:spcPts val="3300"/>
              </a:lnSpc>
              <a:defRPr sz="1600">
                <a:latin typeface="Courier"/>
                <a:ea typeface="Courier"/>
                <a:cs typeface="Courier"/>
                <a:sym typeface="Courier"/>
              </a:defRPr>
            </a:pPr>
            <a:r>
              <a:t>{'log_id': 6131613080778703762,</a:t>
            </a:r>
          </a:p>
          <a:p>
            <a:pPr defTabSz="457200">
              <a:lnSpc>
                <a:spcPts val="3300"/>
              </a:lnSpc>
              <a:defRPr sz="1600">
                <a:latin typeface="Courier"/>
                <a:ea typeface="Courier"/>
                <a:cs typeface="Courier"/>
                <a:sym typeface="Courier"/>
              </a:defRPr>
            </a:pPr>
            <a:r>
              <a:t>'words_result_num': 2,</a:t>
            </a:r>
          </a:p>
          <a:p>
            <a:pPr defTabSz="457200">
              <a:lnSpc>
                <a:spcPts val="3300"/>
              </a:lnSpc>
              <a:defRPr sz="1600">
                <a:latin typeface="Courier"/>
                <a:ea typeface="Courier"/>
                <a:cs typeface="Courier"/>
                <a:sym typeface="Courier"/>
              </a:defRPr>
            </a:pPr>
            <a:r>
              <a:t>'words_result': [</a:t>
            </a:r>
          </a:p>
          <a:p>
            <a:pPr defTabSz="457200">
              <a:lnSpc>
                <a:spcPts val="3300"/>
              </a:lnSpc>
              <a:defRPr sz="1600">
                <a:latin typeface="Courier"/>
                <a:ea typeface="Courier"/>
                <a:cs typeface="Courier"/>
                <a:sym typeface="Courier"/>
              </a:defRPr>
            </a:pPr>
            <a:r>
              <a:t>    {'words': 'A PCU2-E'},</a:t>
            </a:r>
          </a:p>
          <a:p>
            <a:pPr defTabSz="457200">
              <a:lnSpc>
                <a:spcPts val="3300"/>
              </a:lnSpc>
              <a:defRPr sz="1600">
                <a:latin typeface="Courier"/>
                <a:ea typeface="Courier"/>
                <a:cs typeface="Courier"/>
                <a:sym typeface="Courier"/>
              </a:defRPr>
            </a:pPr>
            <a:r>
              <a:t>    {'words': 'S / N : 1M111600597'}</a:t>
            </a:r>
          </a:p>
          <a:p>
            <a:pPr defTabSz="457200">
              <a:lnSpc>
                <a:spcPts val="3300"/>
              </a:lnSpc>
              <a:defRPr sz="1600">
                <a:latin typeface="Courier"/>
                <a:ea typeface="Courier"/>
                <a:cs typeface="Courier"/>
                <a:sym typeface="Courier"/>
              </a:defRPr>
            </a:pPr>
            <a:r>
              <a:t>    ]}</a:t>
            </a:r>
            <a:endParaRPr>
              <a:latin typeface="Menlo"/>
              <a:ea typeface="Menlo"/>
              <a:cs typeface="Menlo"/>
              <a:sym typeface="Menlo"/>
            </a:endParaRPr>
          </a:p>
        </p:txBody>
      </p:sp>
      <p:pic>
        <p:nvPicPr>
          <p:cNvPr id="622" name="图像" descr="图像"/>
          <p:cNvPicPr>
            <a:picLocks noChangeAspect="1"/>
          </p:cNvPicPr>
          <p:nvPr/>
        </p:nvPicPr>
        <p:blipFill>
          <a:blip r:embed="rId2">
            <a:extLst/>
          </a:blip>
          <a:stretch>
            <a:fillRect/>
          </a:stretch>
        </p:blipFill>
        <p:spPr>
          <a:xfrm>
            <a:off x="1193800" y="584380"/>
            <a:ext cx="5910460" cy="1962055"/>
          </a:xfrm>
          <a:prstGeom prst="rect">
            <a:avLst/>
          </a:prstGeom>
          <a:ln w="12700">
            <a:miter lim="400000"/>
          </a:ln>
        </p:spPr>
      </p:pic>
      <p:sp>
        <p:nvSpPr>
          <p:cNvPr id="623" name="# 初始化OCR模块…"/>
          <p:cNvSpPr txBox="1"/>
          <p:nvPr/>
        </p:nvSpPr>
        <p:spPr>
          <a:xfrm>
            <a:off x="837544" y="4342131"/>
            <a:ext cx="7375249" cy="239013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p>
            <a:pPr defTabSz="457200">
              <a:lnSpc>
                <a:spcPts val="3500"/>
              </a:lnSpc>
              <a:defRPr i="1">
                <a:solidFill>
                  <a:srgbClr val="408080"/>
                </a:solidFill>
                <a:latin typeface="Courier"/>
                <a:ea typeface="Courier"/>
                <a:cs typeface="Courier"/>
                <a:sym typeface="Courier"/>
              </a:defRPr>
            </a:pPr>
            <a:r>
              <a:t># 初始化OCR模块</a:t>
            </a:r>
            <a:endParaRPr i="0">
              <a:solidFill>
                <a:srgbClr val="B9BDB6"/>
              </a:solidFill>
            </a:endParaRPr>
          </a:p>
          <a:p>
            <a:pPr defTabSz="457200">
              <a:lnSpc>
                <a:spcPts val="3500"/>
              </a:lnSpc>
              <a:defRPr>
                <a:solidFill>
                  <a:srgbClr val="B9BDB6"/>
                </a:solidFill>
                <a:latin typeface="Courier"/>
                <a:ea typeface="Courier"/>
                <a:cs typeface="Courier"/>
                <a:sym typeface="Courier"/>
              </a:defRPr>
            </a:pPr>
            <a:r>
              <a:t>client </a:t>
            </a:r>
            <a:r>
              <a:rPr>
                <a:solidFill>
                  <a:srgbClr val="666666"/>
                </a:solidFill>
              </a:rPr>
              <a:t>=</a:t>
            </a:r>
            <a:r>
              <a:t> AipOcr(APP_ID, API_KEY, SECRET_KEY)</a:t>
            </a:r>
          </a:p>
          <a:p>
            <a:pPr defTabSz="457200">
              <a:lnSpc>
                <a:spcPts val="3500"/>
              </a:lnSpc>
              <a:defRPr>
                <a:solidFill>
                  <a:srgbClr val="B9BDB6"/>
                </a:solidFill>
                <a:latin typeface="Courier"/>
                <a:ea typeface="Courier"/>
                <a:cs typeface="Courier"/>
                <a:sym typeface="Courier"/>
              </a:defRPr>
            </a:pPr>
            <a:r>
              <a:t>options </a:t>
            </a:r>
            <a:r>
              <a:rPr>
                <a:solidFill>
                  <a:srgbClr val="666666"/>
                </a:solidFill>
              </a:rPr>
              <a:t>=</a:t>
            </a:r>
            <a:r>
              <a:t> {}</a:t>
            </a:r>
          </a:p>
          <a:p>
            <a:pPr defTabSz="457200">
              <a:lnSpc>
                <a:spcPts val="3500"/>
              </a:lnSpc>
              <a:defRPr>
                <a:solidFill>
                  <a:srgbClr val="BA2121"/>
                </a:solidFill>
                <a:latin typeface="Courier"/>
                <a:ea typeface="Courier"/>
                <a:cs typeface="Courier"/>
                <a:sym typeface="Courier"/>
              </a:defRPr>
            </a:pPr>
            <a:r>
              <a:rPr>
                <a:solidFill>
                  <a:srgbClr val="B9BDB6"/>
                </a:solidFill>
              </a:rPr>
              <a:t>options[</a:t>
            </a:r>
            <a:r>
              <a:t>"language_type"</a:t>
            </a:r>
            <a:r>
              <a:rPr>
                <a:solidFill>
                  <a:srgbClr val="B9BDB6"/>
                </a:solidFill>
              </a:rPr>
              <a:t>] </a:t>
            </a:r>
            <a:r>
              <a:rPr>
                <a:solidFill>
                  <a:srgbClr val="666666"/>
                </a:solidFill>
              </a:rPr>
              <a:t>=</a:t>
            </a:r>
            <a:r>
              <a:rPr>
                <a:solidFill>
                  <a:srgbClr val="B9BDB6"/>
                </a:solidFill>
              </a:rPr>
              <a:t> </a:t>
            </a:r>
            <a:r>
              <a:t>"ENG"</a:t>
            </a:r>
            <a:endParaRPr>
              <a:solidFill>
                <a:srgbClr val="B9BDB6"/>
              </a:solidFill>
            </a:endParaRPr>
          </a:p>
          <a:p>
            <a:pPr defTabSz="457200">
              <a:lnSpc>
                <a:spcPts val="3500"/>
              </a:lnSpc>
              <a:defRPr>
                <a:solidFill>
                  <a:srgbClr val="B9BDB6"/>
                </a:solidFill>
                <a:latin typeface="Courier"/>
                <a:ea typeface="Courier"/>
                <a:cs typeface="Courier"/>
                <a:sym typeface="Courier"/>
              </a:defRPr>
            </a:pPr>
            <a:r>
              <a:t>image </a:t>
            </a:r>
            <a:r>
              <a:rPr>
                <a:solidFill>
                  <a:srgbClr val="666666"/>
                </a:solidFill>
              </a:rPr>
              <a:t>=</a:t>
            </a:r>
            <a:r>
              <a:t> get_file_content(</a:t>
            </a:r>
            <a:r>
              <a:rPr>
                <a:solidFill>
                  <a:srgbClr val="BA2121"/>
                </a:solidFill>
              </a:rPr>
              <a:t>'source.jpg'</a:t>
            </a:r>
            <a:r>
              <a:t>)</a:t>
            </a:r>
          </a:p>
          <a:p>
            <a:pPr defTabSz="457200">
              <a:lnSpc>
                <a:spcPts val="3500"/>
              </a:lnSpc>
              <a:defRPr>
                <a:solidFill>
                  <a:srgbClr val="BA2121"/>
                </a:solidFill>
                <a:latin typeface="Courier"/>
                <a:ea typeface="Courier"/>
                <a:cs typeface="Courier"/>
                <a:sym typeface="Courier"/>
              </a:defRPr>
            </a:pPr>
            <a:r>
              <a:t>""" 以本地图片为识别目标，调用通用文字识别 """</a:t>
            </a:r>
            <a:endParaRPr>
              <a:solidFill>
                <a:srgbClr val="B9BDB6"/>
              </a:solidFill>
            </a:endParaRPr>
          </a:p>
          <a:p>
            <a:pPr defTabSz="457200">
              <a:lnSpc>
                <a:spcPts val="3500"/>
              </a:lnSpc>
              <a:defRPr>
                <a:solidFill>
                  <a:srgbClr val="B9BDB6"/>
                </a:solidFill>
                <a:latin typeface="Courier"/>
                <a:ea typeface="Courier"/>
                <a:cs typeface="Courier"/>
                <a:sym typeface="Courier"/>
              </a:defRPr>
            </a:pPr>
            <a:r>
              <a:t>result </a:t>
            </a:r>
            <a:r>
              <a:rPr>
                <a:solidFill>
                  <a:srgbClr val="666666"/>
                </a:solidFill>
              </a:rPr>
              <a:t>=</a:t>
            </a:r>
            <a:r>
              <a:t> client</a:t>
            </a:r>
            <a:r>
              <a:rPr>
                <a:solidFill>
                  <a:srgbClr val="666666"/>
                </a:solidFill>
              </a:rPr>
              <a:t>.</a:t>
            </a:r>
            <a:r>
              <a:t>basicGeneral(image, options</a:t>
            </a:r>
            <a:r>
              <a:rPr>
                <a:solidFill>
                  <a:srgbClr val="666666"/>
                </a:solidFill>
              </a:rPr>
              <a:t>=</a:t>
            </a:r>
            <a:r>
              <a:t>options)</a:t>
            </a:r>
            <a:endParaRPr>
              <a:latin typeface="Menlo"/>
              <a:ea typeface="Menlo"/>
              <a:cs typeface="Menlo"/>
              <a:sym typeface="Menlo"/>
            </a:endParaRPr>
          </a:p>
        </p:txBody>
      </p:sp>
    </p:spTree>
  </p:cSld>
  <p:clrMapOvr>
    <a:masterClrMapping/>
  </p:clrMapOvr>
  <p:transition xmlns:p14="http://schemas.microsoft.com/office/powerpoint/2010/main" spd="med" advClick="1"/>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25" name="image.png" descr="image.png"/>
          <p:cNvPicPr>
            <a:picLocks noChangeAspect="1"/>
          </p:cNvPicPr>
          <p:nvPr/>
        </p:nvPicPr>
        <p:blipFill>
          <a:blip r:embed="rId2">
            <a:extLst/>
          </a:blip>
          <a:stretch>
            <a:fillRect/>
          </a:stretch>
        </p:blipFill>
        <p:spPr>
          <a:xfrm>
            <a:off x="1821882" y="2968461"/>
            <a:ext cx="944563" cy="723902"/>
          </a:xfrm>
          <a:prstGeom prst="rect">
            <a:avLst/>
          </a:prstGeom>
          <a:ln w="12700">
            <a:miter lim="400000"/>
          </a:ln>
        </p:spPr>
      </p:pic>
      <p:sp>
        <p:nvSpPr>
          <p:cNvPr id="626" name="Python介绍"/>
          <p:cNvSpPr txBox="1"/>
          <p:nvPr/>
        </p:nvSpPr>
        <p:spPr>
          <a:xfrm>
            <a:off x="3029241" y="3035518"/>
            <a:ext cx="6037265"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a:t>
            </a:r>
            <a:r>
              <a:t>实战应用-数据分析</a:t>
            </a:r>
          </a:p>
        </p:txBody>
      </p:sp>
    </p:spTree>
  </p:cSld>
  <p:clrMapOvr>
    <a:masterClrMapping/>
  </p:clrMapOvr>
  <p:transition xmlns:p14="http://schemas.microsoft.com/office/powerpoint/2010/main" spd="med" advClick="1"/>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28"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数据分析三剑客</a:t>
            </a:r>
          </a:p>
        </p:txBody>
      </p:sp>
      <p:pic>
        <p:nvPicPr>
          <p:cNvPr id="629" name="图像" descr="图像"/>
          <p:cNvPicPr>
            <a:picLocks noChangeAspect="1"/>
          </p:cNvPicPr>
          <p:nvPr/>
        </p:nvPicPr>
        <p:blipFill>
          <a:blip r:embed="rId2">
            <a:extLst/>
          </a:blip>
          <a:stretch>
            <a:fillRect/>
          </a:stretch>
        </p:blipFill>
        <p:spPr>
          <a:xfrm>
            <a:off x="698500" y="844550"/>
            <a:ext cx="3651085" cy="1237313"/>
          </a:xfrm>
          <a:prstGeom prst="rect">
            <a:avLst/>
          </a:prstGeom>
          <a:ln w="12700">
            <a:miter lim="400000"/>
          </a:ln>
        </p:spPr>
      </p:pic>
      <p:sp>
        <p:nvSpPr>
          <p:cNvPr id="630" name="NumPy is the fundamental package for scientific computing with Python. It contains among other things:…"/>
          <p:cNvSpPr txBox="1"/>
          <p:nvPr/>
        </p:nvSpPr>
        <p:spPr>
          <a:xfrm>
            <a:off x="381318" y="2369518"/>
            <a:ext cx="8287701" cy="280288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lnSpc>
                <a:spcPts val="3900"/>
              </a:lnSpc>
              <a:spcBef>
                <a:spcPts val="900"/>
              </a:spcBef>
              <a:defRPr sz="2000">
                <a:solidFill>
                  <a:srgbClr val="333333"/>
                </a:solidFill>
              </a:defRPr>
            </a:pPr>
            <a:r>
              <a:t>NumPy is the fundamental package for scientific computing with Python. It contains among other things:</a:t>
            </a:r>
          </a:p>
          <a:p>
            <a:pPr marL="457200" indent="-317500" defTabSz="457200">
              <a:lnSpc>
                <a:spcPts val="4300"/>
              </a:lnSpc>
              <a:buClr>
                <a:srgbClr val="333333"/>
              </a:buClr>
              <a:buSzPct val="100000"/>
              <a:buFont typeface="Helvetica"/>
              <a:buChar char="•"/>
              <a:defRPr sz="2000">
                <a:solidFill>
                  <a:srgbClr val="333333"/>
                </a:solidFill>
              </a:defRPr>
            </a:pPr>
            <a:r>
              <a:t>a powerful N-dimensional array object-强大的N维数据对象</a:t>
            </a:r>
          </a:p>
          <a:p>
            <a:pPr marL="457200" indent="-317500" defTabSz="457200">
              <a:lnSpc>
                <a:spcPts val="4300"/>
              </a:lnSpc>
              <a:buClr>
                <a:srgbClr val="333333"/>
              </a:buClr>
              <a:buSzPct val="100000"/>
              <a:buFont typeface="Helvetica"/>
              <a:buChar char="•"/>
              <a:defRPr sz="2000">
                <a:solidFill>
                  <a:srgbClr val="333333"/>
                </a:solidFill>
              </a:defRPr>
            </a:pPr>
            <a:r>
              <a:t>sophisticated (broadcasting) functions-复杂的函数支持</a:t>
            </a:r>
          </a:p>
          <a:p>
            <a:pPr marL="457200" indent="-317500" defTabSz="457200">
              <a:lnSpc>
                <a:spcPts val="4300"/>
              </a:lnSpc>
              <a:buClr>
                <a:srgbClr val="333333"/>
              </a:buClr>
              <a:buSzPct val="100000"/>
              <a:buFont typeface="Helvetica"/>
              <a:buChar char="•"/>
              <a:defRPr sz="2000">
                <a:solidFill>
                  <a:srgbClr val="333333"/>
                </a:solidFill>
              </a:defRPr>
            </a:pPr>
            <a:r>
              <a:t>tools for integrating C/C++ and Fortran code-</a:t>
            </a:r>
          </a:p>
          <a:p>
            <a:pPr marL="457200" indent="-317500" defTabSz="457200">
              <a:lnSpc>
                <a:spcPts val="4300"/>
              </a:lnSpc>
              <a:buClr>
                <a:srgbClr val="333333"/>
              </a:buClr>
              <a:buSzPct val="100000"/>
              <a:buFont typeface="Helvetica"/>
              <a:buChar char="•"/>
              <a:defRPr sz="2000">
                <a:solidFill>
                  <a:srgbClr val="333333"/>
                </a:solidFill>
              </a:defRPr>
            </a:pPr>
            <a:r>
              <a:t>useful linear algebra, Fourier transform, and random number capabilities-高效的线性代数、傅里叶变换、随机数能力</a:t>
            </a:r>
          </a:p>
        </p:txBody>
      </p:sp>
      <p:sp>
        <p:nvSpPr>
          <p:cNvPr id="631" name="Besides its obvious scientific uses, NumPy can also be used as an efficient multi-dimensional container of generic data. Arbitrary data-types can be defined. This allows NumPy to seamlessly and speedily integrate with a wide variety of databases."/>
          <p:cNvSpPr txBox="1"/>
          <p:nvPr/>
        </p:nvSpPr>
        <p:spPr>
          <a:xfrm>
            <a:off x="142443" y="5288281"/>
            <a:ext cx="8765451" cy="13106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defTabSz="457200">
              <a:lnSpc>
                <a:spcPts val="3900"/>
              </a:lnSpc>
              <a:defRPr sz="2000">
                <a:solidFill>
                  <a:srgbClr val="333333"/>
                </a:solidFill>
              </a:defRPr>
            </a:lvl1pPr>
          </a:lstStyle>
          <a:p>
            <a:pPr/>
            <a:r>
              <a:t>Besides its obvious scientific uses, NumPy can also be used as an efficient multi-dimensional container of generic data. Arbitrary data-types can be defined. This allows NumPy to seamlessly and speedily integrate with a wide variety of databases.</a:t>
            </a:r>
          </a:p>
        </p:txBody>
      </p:sp>
      <p:sp>
        <p:nvSpPr>
          <p:cNvPr id="632" name="http://www.numpy.org/"/>
          <p:cNvSpPr txBox="1"/>
          <p:nvPr/>
        </p:nvSpPr>
        <p:spPr>
          <a:xfrm>
            <a:off x="4959625" y="1277787"/>
            <a:ext cx="2972509" cy="4470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300"/>
            </a:lvl1pPr>
          </a:lstStyle>
          <a:p>
            <a:pPr/>
            <a:r>
              <a:t>http://www.numpy.org/</a:t>
            </a:r>
          </a:p>
        </p:txBody>
      </p:sp>
    </p:spTree>
  </p:cSld>
  <p:clrMapOvr>
    <a:masterClrMapping/>
  </p:clrMapOvr>
  <p:transition xmlns:p14="http://schemas.microsoft.com/office/powerpoint/2010/main" spd="med" advClick="1"/>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4"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数据分析三剑客</a:t>
            </a:r>
          </a:p>
        </p:txBody>
      </p:sp>
      <p:pic>
        <p:nvPicPr>
          <p:cNvPr id="635" name="图像" descr="图像"/>
          <p:cNvPicPr>
            <a:picLocks noChangeAspect="1"/>
          </p:cNvPicPr>
          <p:nvPr/>
        </p:nvPicPr>
        <p:blipFill>
          <a:blip r:embed="rId2">
            <a:extLst/>
          </a:blip>
          <a:stretch>
            <a:fillRect/>
          </a:stretch>
        </p:blipFill>
        <p:spPr>
          <a:xfrm>
            <a:off x="419100" y="717550"/>
            <a:ext cx="7620000" cy="1587500"/>
          </a:xfrm>
          <a:prstGeom prst="rect">
            <a:avLst/>
          </a:prstGeom>
          <a:ln w="12700">
            <a:miter lim="400000"/>
          </a:ln>
        </p:spPr>
      </p:pic>
      <p:sp>
        <p:nvSpPr>
          <p:cNvPr id="636" name="http://pandas.pydata.org/index.html"/>
          <p:cNvSpPr txBox="1"/>
          <p:nvPr/>
        </p:nvSpPr>
        <p:spPr>
          <a:xfrm>
            <a:off x="2040082" y="2465706"/>
            <a:ext cx="5063836" cy="4724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500"/>
            </a:lvl1pPr>
          </a:lstStyle>
          <a:p>
            <a:pPr/>
            <a:r>
              <a:t>http://pandas.pydata.org/index.html</a:t>
            </a:r>
          </a:p>
        </p:txBody>
      </p:sp>
      <p:sp>
        <p:nvSpPr>
          <p:cNvPr id="637" name="Python has long been great for data munging and preparation, but less so for data analysis and modeling. pandas helps fill this gap, enabling you to carry out your entire data analysis workflow in Python without having to switch to a more domain specific language like R."/>
          <p:cNvSpPr txBox="1"/>
          <p:nvPr/>
        </p:nvSpPr>
        <p:spPr>
          <a:xfrm>
            <a:off x="479152" y="3385773"/>
            <a:ext cx="8185696" cy="173329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lnSpc>
                <a:spcPts val="4000"/>
              </a:lnSpc>
              <a:defRPr sz="2200">
                <a:latin typeface="Arial"/>
                <a:ea typeface="Arial"/>
                <a:cs typeface="Arial"/>
                <a:sym typeface="Arial"/>
              </a:defRPr>
            </a:pPr>
            <a:r>
              <a:t>Python has long been great for data munging and preparation, but less so for data analysis and modeling. </a:t>
            </a:r>
            <a:r>
              <a:rPr i="1"/>
              <a:t>pandas</a:t>
            </a:r>
            <a:r>
              <a:t> helps fill this gap, enabling you to carry out your entire data analysis workflow in Python without having to switch to a more domain specific language like R.</a:t>
            </a:r>
          </a:p>
        </p:txBody>
      </p:sp>
    </p:spTree>
  </p:cSld>
  <p:clrMapOvr>
    <a:masterClrMapping/>
  </p:clrMapOvr>
  <p:transition xmlns:p14="http://schemas.microsoft.com/office/powerpoint/2010/main" spd="med" advClick="1"/>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639" name="图像" descr="图像"/>
          <p:cNvPicPr>
            <a:picLocks noChangeAspect="1"/>
          </p:cNvPicPr>
          <p:nvPr/>
        </p:nvPicPr>
        <p:blipFill>
          <a:blip r:embed="rId2">
            <a:extLst/>
          </a:blip>
          <a:stretch>
            <a:fillRect/>
          </a:stretch>
        </p:blipFill>
        <p:spPr>
          <a:xfrm>
            <a:off x="1197768" y="749300"/>
            <a:ext cx="5834465" cy="1399411"/>
          </a:xfrm>
          <a:prstGeom prst="rect">
            <a:avLst/>
          </a:prstGeom>
          <a:ln w="12700">
            <a:miter lim="400000"/>
          </a:ln>
        </p:spPr>
      </p:pic>
      <p:sp>
        <p:nvSpPr>
          <p:cNvPr id="640" name="自主研发省内进展情况"/>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数据分析三剑客</a:t>
            </a:r>
          </a:p>
        </p:txBody>
      </p:sp>
      <p:sp>
        <p:nvSpPr>
          <p:cNvPr id="641" name="Matplotlib is a Python 2D plotting library which produces publication quality figures in a variety of hardcopy formats and interactive environments across platforms. Matplotlib can be used in Python scripts, the Python and IPython shells, the Jupyter notebook, web application servers, and four graphical user interface toolkits."/>
          <p:cNvSpPr txBox="1"/>
          <p:nvPr/>
        </p:nvSpPr>
        <p:spPr>
          <a:xfrm>
            <a:off x="212827" y="3080970"/>
            <a:ext cx="8802483" cy="14820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p>
            <a:pPr defTabSz="457200">
              <a:lnSpc>
                <a:spcPts val="3700"/>
              </a:lnSpc>
              <a:defRPr>
                <a:solidFill>
                  <a:srgbClr val="333333"/>
                </a:solidFill>
                <a:latin typeface="Helvetica Neue"/>
                <a:ea typeface="Helvetica Neue"/>
                <a:cs typeface="Helvetica Neue"/>
                <a:sym typeface="Helvetica Neue"/>
              </a:defRPr>
            </a:pPr>
            <a:r>
              <a:t>Matplotlib is a Python 2D plotting library which produces publication quality figures in a variety of hardcopy formats and interactive environments across platforms. Matplotlib can be used in Python scripts, the Python and </a:t>
            </a:r>
            <a:r>
              <a:rPr>
                <a:solidFill>
                  <a:srgbClr val="CA7900"/>
                </a:solidFill>
                <a:hlinkClick r:id="rId3" invalidUrl="" action="" tgtFrame="" tooltip="" history="1" highlightClick="0" endSnd="0"/>
              </a:rPr>
              <a:t>IPython</a:t>
            </a:r>
            <a:r>
              <a:t> shells, the </a:t>
            </a:r>
            <a:r>
              <a:rPr>
                <a:solidFill>
                  <a:srgbClr val="CA7900"/>
                </a:solidFill>
                <a:hlinkClick r:id="rId4" invalidUrl="" action="" tgtFrame="" tooltip="" history="1" highlightClick="0" endSnd="0"/>
              </a:rPr>
              <a:t>Jupyter</a:t>
            </a:r>
            <a:r>
              <a:t> notebook, web application servers, and four graphical user interface toolkits.</a:t>
            </a:r>
          </a:p>
        </p:txBody>
      </p:sp>
      <p:pic>
        <p:nvPicPr>
          <p:cNvPr id="642" name="图像" descr="图像"/>
          <p:cNvPicPr>
            <a:picLocks noChangeAspect="1"/>
          </p:cNvPicPr>
          <p:nvPr/>
        </p:nvPicPr>
        <p:blipFill>
          <a:blip r:embed="rId5">
            <a:extLst/>
          </a:blip>
          <a:stretch>
            <a:fillRect/>
          </a:stretch>
        </p:blipFill>
        <p:spPr>
          <a:xfrm>
            <a:off x="-38100" y="4478601"/>
            <a:ext cx="2976380" cy="2083467"/>
          </a:xfrm>
          <a:prstGeom prst="rect">
            <a:avLst/>
          </a:prstGeom>
          <a:ln w="12700">
            <a:miter lim="400000"/>
          </a:ln>
        </p:spPr>
      </p:pic>
      <p:pic>
        <p:nvPicPr>
          <p:cNvPr id="643" name="图像" descr="图像"/>
          <p:cNvPicPr>
            <a:picLocks noChangeAspect="1"/>
          </p:cNvPicPr>
          <p:nvPr/>
        </p:nvPicPr>
        <p:blipFill>
          <a:blip r:embed="rId6">
            <a:extLst/>
          </a:blip>
          <a:stretch>
            <a:fillRect/>
          </a:stretch>
        </p:blipFill>
        <p:spPr>
          <a:xfrm>
            <a:off x="2978297" y="4375294"/>
            <a:ext cx="3271543" cy="2290081"/>
          </a:xfrm>
          <a:prstGeom prst="rect">
            <a:avLst/>
          </a:prstGeom>
          <a:ln w="12700">
            <a:miter lim="400000"/>
          </a:ln>
        </p:spPr>
      </p:pic>
      <p:pic>
        <p:nvPicPr>
          <p:cNvPr id="644" name="图像" descr="图像"/>
          <p:cNvPicPr>
            <a:picLocks noChangeAspect="1"/>
          </p:cNvPicPr>
          <p:nvPr/>
        </p:nvPicPr>
        <p:blipFill>
          <a:blip r:embed="rId7">
            <a:extLst/>
          </a:blip>
          <a:stretch>
            <a:fillRect/>
          </a:stretch>
        </p:blipFill>
        <p:spPr>
          <a:xfrm>
            <a:off x="6057900" y="4336612"/>
            <a:ext cx="3382065" cy="2367446"/>
          </a:xfrm>
          <a:prstGeom prst="rect">
            <a:avLst/>
          </a:prstGeom>
          <a:ln w="12700">
            <a:miter lim="400000"/>
          </a:ln>
        </p:spPr>
      </p:pic>
      <p:sp>
        <p:nvSpPr>
          <p:cNvPr id="645" name="https://matplotlib.org/"/>
          <p:cNvSpPr txBox="1"/>
          <p:nvPr/>
        </p:nvSpPr>
        <p:spPr>
          <a:xfrm>
            <a:off x="2471493" y="2268828"/>
            <a:ext cx="3287015" cy="497839"/>
          </a:xfrm>
          <a:prstGeom prst="rect">
            <a:avLst/>
          </a:prstGeom>
          <a:ln w="12700">
            <a:miter lim="400000"/>
          </a:ln>
          <a:extLst>
            <a:ext uri="{C572A759-6A51-4108-AA02-DFA0A04FC94B}">
              <ma14:wrappingTextBoxFlag xmlns:ma14="http://schemas.microsoft.com/office/mac/drawingml/2011/main" val="1"/>
            </a:ext>
          </a:extLst>
        </p:spPr>
        <p:txBody>
          <a:bodyPr wrap="none" lIns="45718" tIns="45718" rIns="45718" bIns="45718">
            <a:spAutoFit/>
          </a:bodyPr>
          <a:lstStyle>
            <a:lvl1pPr>
              <a:defRPr sz="2700"/>
            </a:lvl1pPr>
          </a:lstStyle>
          <a:p>
            <a:pPr/>
            <a:r>
              <a:t>https://matplotlib.org/</a:t>
            </a:r>
          </a:p>
        </p:txBody>
      </p:sp>
    </p:spTree>
  </p:cSld>
  <p:clrMapOvr>
    <a:masterClrMapping/>
  </p:clrMapOvr>
  <p:transition xmlns:p14="http://schemas.microsoft.com/office/powerpoint/2010/main" spd="med" advClick="1"/>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699" name="Group 10"/>
          <p:cNvGrpSpPr/>
          <p:nvPr/>
        </p:nvGrpSpPr>
        <p:grpSpPr>
          <a:xfrm>
            <a:off x="960527" y="1830218"/>
            <a:ext cx="2438589" cy="3336784"/>
            <a:chOff x="0" y="0"/>
            <a:chExt cx="2438587" cy="3336782"/>
          </a:xfrm>
        </p:grpSpPr>
        <p:grpSp>
          <p:nvGrpSpPr>
            <p:cNvPr id="649" name="Group 5"/>
            <p:cNvGrpSpPr/>
            <p:nvPr/>
          </p:nvGrpSpPr>
          <p:grpSpPr>
            <a:xfrm>
              <a:off x="1235587" y="852191"/>
              <a:ext cx="730346" cy="729861"/>
              <a:chOff x="0" y="0"/>
              <a:chExt cx="730345" cy="729859"/>
            </a:xfrm>
          </p:grpSpPr>
          <p:sp>
            <p:nvSpPr>
              <p:cNvPr id="647" name="Freeform 2"/>
              <p:cNvSpPr/>
              <p:nvPr/>
            </p:nvSpPr>
            <p:spPr>
              <a:xfrm>
                <a:off x="0" y="0"/>
                <a:ext cx="730346" cy="729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7"/>
                    </a:moveTo>
                    <a:cubicBezTo>
                      <a:pt x="21600" y="16770"/>
                      <a:pt x="16765" y="21600"/>
                      <a:pt x="10783" y="21600"/>
                    </a:cubicBezTo>
                    <a:cubicBezTo>
                      <a:pt x="4835" y="21600"/>
                      <a:pt x="0" y="16770"/>
                      <a:pt x="0" y="10817"/>
                    </a:cubicBezTo>
                    <a:cubicBezTo>
                      <a:pt x="0" y="4835"/>
                      <a:pt x="4835" y="0"/>
                      <a:pt x="10783" y="0"/>
                    </a:cubicBezTo>
                    <a:cubicBezTo>
                      <a:pt x="16765" y="0"/>
                      <a:pt x="21600" y="4835"/>
                      <a:pt x="21600" y="10817"/>
                    </a:cubicBezTo>
                  </a:path>
                </a:pathLst>
              </a:custGeom>
              <a:solidFill>
                <a:schemeClr val="accent2"/>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48" name="Freeform 3"/>
              <p:cNvSpPr/>
              <p:nvPr/>
            </p:nvSpPr>
            <p:spPr>
              <a:xfrm>
                <a:off x="179790" y="115504"/>
                <a:ext cx="369780" cy="498115"/>
              </a:xfrm>
              <a:custGeom>
                <a:avLst/>
                <a:gdLst/>
                <a:ahLst/>
                <a:cxnLst>
                  <a:cxn ang="0">
                    <a:pos x="wd2" y="hd2"/>
                  </a:cxn>
                  <a:cxn ang="5400000">
                    <a:pos x="wd2" y="hd2"/>
                  </a:cxn>
                  <a:cxn ang="10800000">
                    <a:pos x="wd2" y="hd2"/>
                  </a:cxn>
                  <a:cxn ang="16200000">
                    <a:pos x="wd2" y="hd2"/>
                  </a:cxn>
                </a:cxnLst>
                <a:rect l="0" t="0" r="r" b="b"/>
                <a:pathLst>
                  <a:path w="21357" h="21315" fill="norm" stroke="1" extrusionOk="0">
                    <a:moveTo>
                      <a:pt x="21357" y="7121"/>
                    </a:moveTo>
                    <a:cubicBezTo>
                      <a:pt x="21357" y="1134"/>
                      <a:pt x="14825" y="-285"/>
                      <a:pt x="10267" y="45"/>
                    </a:cubicBezTo>
                    <a:cubicBezTo>
                      <a:pt x="5718" y="375"/>
                      <a:pt x="1751" y="2131"/>
                      <a:pt x="1751" y="5120"/>
                    </a:cubicBezTo>
                    <a:cubicBezTo>
                      <a:pt x="1751" y="8067"/>
                      <a:pt x="1489" y="9063"/>
                      <a:pt x="1489" y="9063"/>
                    </a:cubicBezTo>
                    <a:cubicBezTo>
                      <a:pt x="2322" y="9916"/>
                      <a:pt x="2322" y="9916"/>
                      <a:pt x="2322" y="9916"/>
                    </a:cubicBezTo>
                    <a:cubicBezTo>
                      <a:pt x="2322" y="9916"/>
                      <a:pt x="-243" y="13049"/>
                      <a:pt x="18" y="13479"/>
                    </a:cubicBezTo>
                    <a:cubicBezTo>
                      <a:pt x="212" y="13909"/>
                      <a:pt x="2322" y="14189"/>
                      <a:pt x="2322" y="14189"/>
                    </a:cubicBezTo>
                    <a:cubicBezTo>
                      <a:pt x="2322" y="14189"/>
                      <a:pt x="2515" y="14383"/>
                      <a:pt x="2322" y="16426"/>
                    </a:cubicBezTo>
                    <a:cubicBezTo>
                      <a:pt x="2128" y="18698"/>
                      <a:pt x="4373" y="18799"/>
                      <a:pt x="6038" y="18605"/>
                    </a:cubicBezTo>
                    <a:cubicBezTo>
                      <a:pt x="6812" y="18512"/>
                      <a:pt x="7383" y="18419"/>
                      <a:pt x="7963" y="18326"/>
                    </a:cubicBezTo>
                    <a:cubicBezTo>
                      <a:pt x="8409" y="21315"/>
                      <a:pt x="8409" y="21315"/>
                      <a:pt x="8409" y="21315"/>
                    </a:cubicBezTo>
                    <a:cubicBezTo>
                      <a:pt x="19692" y="21315"/>
                      <a:pt x="19692" y="21315"/>
                      <a:pt x="19692" y="21315"/>
                    </a:cubicBezTo>
                    <a:cubicBezTo>
                      <a:pt x="18028" y="14949"/>
                      <a:pt x="18028" y="14949"/>
                      <a:pt x="18028" y="14949"/>
                    </a:cubicBezTo>
                    <a:cubicBezTo>
                      <a:pt x="18734" y="12906"/>
                      <a:pt x="21357" y="11673"/>
                      <a:pt x="21357" y="7121"/>
                    </a:cubicBezTo>
                    <a:close/>
                    <a:moveTo>
                      <a:pt x="8863" y="9637"/>
                    </a:moveTo>
                    <a:cubicBezTo>
                      <a:pt x="12705" y="6260"/>
                      <a:pt x="12705" y="6260"/>
                      <a:pt x="12705" y="6260"/>
                    </a:cubicBezTo>
                    <a:cubicBezTo>
                      <a:pt x="4634" y="6260"/>
                      <a:pt x="4634" y="6260"/>
                      <a:pt x="4634" y="6260"/>
                    </a:cubicBezTo>
                    <a:cubicBezTo>
                      <a:pt x="13799" y="1894"/>
                      <a:pt x="13799" y="1894"/>
                      <a:pt x="13799" y="1894"/>
                    </a:cubicBezTo>
                    <a:cubicBezTo>
                      <a:pt x="10083" y="5077"/>
                      <a:pt x="10083" y="5077"/>
                      <a:pt x="10083" y="5077"/>
                    </a:cubicBezTo>
                    <a:cubicBezTo>
                      <a:pt x="17960" y="5077"/>
                      <a:pt x="17960" y="5077"/>
                      <a:pt x="17960" y="5077"/>
                    </a:cubicBezTo>
                    <a:lnTo>
                      <a:pt x="8863" y="9637"/>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sp>
          <p:nvSpPr>
            <p:cNvPr id="650" name="Freeform 4"/>
            <p:cNvSpPr/>
            <p:nvPr/>
          </p:nvSpPr>
          <p:spPr>
            <a:xfrm>
              <a:off x="387011" y="0"/>
              <a:ext cx="579205" cy="577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3"/>
                  </a:moveTo>
                  <a:cubicBezTo>
                    <a:pt x="21600" y="16782"/>
                    <a:pt x="16749" y="21600"/>
                    <a:pt x="10778" y="21600"/>
                  </a:cubicBezTo>
                  <a:cubicBezTo>
                    <a:pt x="4851" y="21600"/>
                    <a:pt x="0" y="16782"/>
                    <a:pt x="0" y="10803"/>
                  </a:cubicBezTo>
                  <a:cubicBezTo>
                    <a:pt x="0" y="4818"/>
                    <a:pt x="4851" y="0"/>
                    <a:pt x="10778" y="0"/>
                  </a:cubicBezTo>
                  <a:cubicBezTo>
                    <a:pt x="16749" y="0"/>
                    <a:pt x="21600" y="4818"/>
                    <a:pt x="21600" y="10803"/>
                  </a:cubicBezTo>
                </a:path>
              </a:pathLst>
            </a:custGeom>
            <a:solidFill>
              <a:schemeClr val="accent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1" name="Freeform 5"/>
            <p:cNvSpPr/>
            <p:nvPr/>
          </p:nvSpPr>
          <p:spPr>
            <a:xfrm>
              <a:off x="673733" y="279110"/>
              <a:ext cx="168065" cy="178822"/>
            </a:xfrm>
            <a:custGeom>
              <a:avLst/>
              <a:gdLst/>
              <a:ahLst/>
              <a:cxnLst>
                <a:cxn ang="0">
                  <a:pos x="wd2" y="hd2"/>
                </a:cxn>
                <a:cxn ang="5400000">
                  <a:pos x="wd2" y="hd2"/>
                </a:cxn>
                <a:cxn ang="10800000">
                  <a:pos x="wd2" y="hd2"/>
                </a:cxn>
                <a:cxn ang="16200000">
                  <a:pos x="wd2" y="hd2"/>
                </a:cxn>
              </a:cxnLst>
              <a:rect l="0" t="0" r="r" b="b"/>
              <a:pathLst>
                <a:path w="20870" h="20238" fill="norm" stroke="1" extrusionOk="0">
                  <a:moveTo>
                    <a:pt x="19001" y="8492"/>
                  </a:moveTo>
                  <a:cubicBezTo>
                    <a:pt x="12120" y="1968"/>
                    <a:pt x="12120" y="1968"/>
                    <a:pt x="12120" y="1968"/>
                  </a:cubicBezTo>
                  <a:cubicBezTo>
                    <a:pt x="9355" y="-554"/>
                    <a:pt x="4948" y="-668"/>
                    <a:pt x="2204" y="1721"/>
                  </a:cubicBezTo>
                  <a:cubicBezTo>
                    <a:pt x="125" y="3599"/>
                    <a:pt x="125" y="3599"/>
                    <a:pt x="125" y="3599"/>
                  </a:cubicBezTo>
                  <a:cubicBezTo>
                    <a:pt x="125" y="3599"/>
                    <a:pt x="125" y="3599"/>
                    <a:pt x="0" y="3599"/>
                  </a:cubicBezTo>
                  <a:cubicBezTo>
                    <a:pt x="3035" y="6481"/>
                    <a:pt x="3035" y="6481"/>
                    <a:pt x="3035" y="6481"/>
                  </a:cubicBezTo>
                  <a:cubicBezTo>
                    <a:pt x="3035" y="6481"/>
                    <a:pt x="3035" y="6481"/>
                    <a:pt x="3160" y="6481"/>
                  </a:cubicBezTo>
                  <a:cubicBezTo>
                    <a:pt x="5239" y="4604"/>
                    <a:pt x="5239" y="4604"/>
                    <a:pt x="5239" y="4604"/>
                  </a:cubicBezTo>
                  <a:cubicBezTo>
                    <a:pt x="6341" y="3732"/>
                    <a:pt x="7983" y="3732"/>
                    <a:pt x="8939" y="4737"/>
                  </a:cubicBezTo>
                  <a:cubicBezTo>
                    <a:pt x="15821" y="11260"/>
                    <a:pt x="15821" y="11260"/>
                    <a:pt x="15821" y="11260"/>
                  </a:cubicBezTo>
                  <a:cubicBezTo>
                    <a:pt x="16798" y="12133"/>
                    <a:pt x="16798" y="13650"/>
                    <a:pt x="15821" y="14655"/>
                  </a:cubicBezTo>
                  <a:cubicBezTo>
                    <a:pt x="14594" y="15660"/>
                    <a:pt x="14594" y="15660"/>
                    <a:pt x="14594" y="15660"/>
                  </a:cubicBezTo>
                  <a:cubicBezTo>
                    <a:pt x="13617" y="16532"/>
                    <a:pt x="11829" y="16532"/>
                    <a:pt x="10873" y="15527"/>
                  </a:cubicBezTo>
                  <a:cubicBezTo>
                    <a:pt x="7838" y="12645"/>
                    <a:pt x="7838" y="12645"/>
                    <a:pt x="7838" y="12645"/>
                  </a:cubicBezTo>
                  <a:cubicBezTo>
                    <a:pt x="6341" y="13384"/>
                    <a:pt x="4678" y="13764"/>
                    <a:pt x="3035" y="13764"/>
                  </a:cubicBezTo>
                  <a:cubicBezTo>
                    <a:pt x="7713" y="18296"/>
                    <a:pt x="7713" y="18296"/>
                    <a:pt x="7713" y="18296"/>
                  </a:cubicBezTo>
                  <a:cubicBezTo>
                    <a:pt x="10457" y="20799"/>
                    <a:pt x="14864" y="20932"/>
                    <a:pt x="17608" y="18410"/>
                  </a:cubicBezTo>
                  <a:cubicBezTo>
                    <a:pt x="18710" y="17405"/>
                    <a:pt x="18710" y="17405"/>
                    <a:pt x="18710" y="17405"/>
                  </a:cubicBezTo>
                  <a:cubicBezTo>
                    <a:pt x="21475" y="15015"/>
                    <a:pt x="21600" y="11014"/>
                    <a:pt x="19001" y="8492"/>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2" name="Freeform 6"/>
            <p:cNvSpPr/>
            <p:nvPr/>
          </p:nvSpPr>
          <p:spPr>
            <a:xfrm>
              <a:off x="510780" y="117819"/>
              <a:ext cx="176822" cy="170767"/>
            </a:xfrm>
            <a:custGeom>
              <a:avLst/>
              <a:gdLst/>
              <a:ahLst/>
              <a:cxnLst>
                <a:cxn ang="0">
                  <a:pos x="wd2" y="hd2"/>
                </a:cxn>
                <a:cxn ang="5400000">
                  <a:pos x="wd2" y="hd2"/>
                </a:cxn>
                <a:cxn ang="10800000">
                  <a:pos x="wd2" y="hd2"/>
                </a:cxn>
                <a:cxn ang="16200000">
                  <a:pos x="wd2" y="hd2"/>
                </a:cxn>
              </a:cxnLst>
              <a:rect l="0" t="0" r="r" b="b"/>
              <a:pathLst>
                <a:path w="20234" h="20864" fill="norm" stroke="1" extrusionOk="0">
                  <a:moveTo>
                    <a:pt x="4650" y="6138"/>
                  </a:moveTo>
                  <a:cubicBezTo>
                    <a:pt x="5801" y="4934"/>
                    <a:pt x="5801" y="4934"/>
                    <a:pt x="5801" y="4934"/>
                  </a:cubicBezTo>
                  <a:cubicBezTo>
                    <a:pt x="6683" y="3976"/>
                    <a:pt x="8333" y="3976"/>
                    <a:pt x="9235" y="5057"/>
                  </a:cubicBezTo>
                  <a:cubicBezTo>
                    <a:pt x="15584" y="12093"/>
                    <a:pt x="15584" y="12093"/>
                    <a:pt x="15584" y="12093"/>
                  </a:cubicBezTo>
                  <a:cubicBezTo>
                    <a:pt x="16467" y="13174"/>
                    <a:pt x="16467" y="14786"/>
                    <a:pt x="15584" y="15724"/>
                  </a:cubicBezTo>
                  <a:cubicBezTo>
                    <a:pt x="13551" y="17764"/>
                    <a:pt x="13551" y="17764"/>
                    <a:pt x="13551" y="17764"/>
                  </a:cubicBezTo>
                  <a:cubicBezTo>
                    <a:pt x="16351" y="20864"/>
                    <a:pt x="16351" y="20864"/>
                    <a:pt x="16351" y="20864"/>
                  </a:cubicBezTo>
                  <a:cubicBezTo>
                    <a:pt x="16351" y="20864"/>
                    <a:pt x="16351" y="20864"/>
                    <a:pt x="16351" y="20742"/>
                  </a:cubicBezTo>
                  <a:cubicBezTo>
                    <a:pt x="18251" y="18845"/>
                    <a:pt x="18251" y="18845"/>
                    <a:pt x="18251" y="18845"/>
                  </a:cubicBezTo>
                  <a:cubicBezTo>
                    <a:pt x="20783" y="16132"/>
                    <a:pt x="20917" y="11808"/>
                    <a:pt x="18500" y="9116"/>
                  </a:cubicBezTo>
                  <a:cubicBezTo>
                    <a:pt x="12150" y="2099"/>
                    <a:pt x="12150" y="2099"/>
                    <a:pt x="12150" y="2099"/>
                  </a:cubicBezTo>
                  <a:cubicBezTo>
                    <a:pt x="9618" y="-614"/>
                    <a:pt x="5551" y="-736"/>
                    <a:pt x="3000" y="1956"/>
                  </a:cubicBezTo>
                  <a:cubicBezTo>
                    <a:pt x="1983" y="3037"/>
                    <a:pt x="1983" y="3037"/>
                    <a:pt x="1983" y="3037"/>
                  </a:cubicBezTo>
                  <a:cubicBezTo>
                    <a:pt x="-549" y="5607"/>
                    <a:pt x="-683" y="9931"/>
                    <a:pt x="1734" y="12624"/>
                  </a:cubicBezTo>
                  <a:cubicBezTo>
                    <a:pt x="6184" y="17621"/>
                    <a:pt x="6184" y="17621"/>
                    <a:pt x="6184" y="17621"/>
                  </a:cubicBezTo>
                  <a:cubicBezTo>
                    <a:pt x="6184" y="15867"/>
                    <a:pt x="6683" y="14256"/>
                    <a:pt x="7451" y="12889"/>
                  </a:cubicBezTo>
                  <a:cubicBezTo>
                    <a:pt x="4650" y="9789"/>
                    <a:pt x="4650" y="9789"/>
                    <a:pt x="4650" y="9789"/>
                  </a:cubicBezTo>
                  <a:cubicBezTo>
                    <a:pt x="3767" y="8708"/>
                    <a:pt x="3767" y="7096"/>
                    <a:pt x="4650" y="613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3" name="Freeform 7"/>
            <p:cNvSpPr/>
            <p:nvPr/>
          </p:nvSpPr>
          <p:spPr>
            <a:xfrm>
              <a:off x="581891" y="208790"/>
              <a:ext cx="167987" cy="173147"/>
            </a:xfrm>
            <a:custGeom>
              <a:avLst/>
              <a:gdLst/>
              <a:ahLst/>
              <a:cxnLst>
                <a:cxn ang="0">
                  <a:pos x="wd2" y="hd2"/>
                </a:cxn>
                <a:cxn ang="5400000">
                  <a:pos x="wd2" y="hd2"/>
                </a:cxn>
                <a:cxn ang="10800000">
                  <a:pos x="wd2" y="hd2"/>
                </a:cxn>
                <a:cxn ang="16200000">
                  <a:pos x="wd2" y="hd2"/>
                </a:cxn>
              </a:cxnLst>
              <a:rect l="0" t="0" r="r" b="b"/>
              <a:pathLst>
                <a:path w="20861" h="20893" fill="norm" stroke="1" extrusionOk="0">
                  <a:moveTo>
                    <a:pt x="20861" y="16946"/>
                  </a:moveTo>
                  <a:cubicBezTo>
                    <a:pt x="17829" y="14004"/>
                    <a:pt x="17829" y="14004"/>
                    <a:pt x="17829" y="14004"/>
                  </a:cubicBezTo>
                  <a:cubicBezTo>
                    <a:pt x="15627" y="15999"/>
                    <a:pt x="15627" y="15999"/>
                    <a:pt x="15627" y="15999"/>
                  </a:cubicBezTo>
                  <a:cubicBezTo>
                    <a:pt x="14672" y="16946"/>
                    <a:pt x="13010" y="16946"/>
                    <a:pt x="11909" y="15878"/>
                  </a:cubicBezTo>
                  <a:cubicBezTo>
                    <a:pt x="5035" y="8926"/>
                    <a:pt x="5035" y="8926"/>
                    <a:pt x="5035" y="8926"/>
                  </a:cubicBezTo>
                  <a:cubicBezTo>
                    <a:pt x="4079" y="7999"/>
                    <a:pt x="4079" y="6407"/>
                    <a:pt x="5180" y="5340"/>
                  </a:cubicBezTo>
                  <a:cubicBezTo>
                    <a:pt x="7652" y="3063"/>
                    <a:pt x="7652" y="3063"/>
                    <a:pt x="7652" y="3063"/>
                  </a:cubicBezTo>
                  <a:cubicBezTo>
                    <a:pt x="4619" y="0"/>
                    <a:pt x="4619" y="0"/>
                    <a:pt x="4619" y="0"/>
                  </a:cubicBezTo>
                  <a:cubicBezTo>
                    <a:pt x="2148" y="2398"/>
                    <a:pt x="2148" y="2398"/>
                    <a:pt x="2148" y="2398"/>
                  </a:cubicBezTo>
                  <a:cubicBezTo>
                    <a:pt x="-594" y="4937"/>
                    <a:pt x="-739" y="9208"/>
                    <a:pt x="1878" y="11868"/>
                  </a:cubicBezTo>
                  <a:cubicBezTo>
                    <a:pt x="8898" y="18799"/>
                    <a:pt x="8898" y="18799"/>
                    <a:pt x="8898" y="18799"/>
                  </a:cubicBezTo>
                  <a:cubicBezTo>
                    <a:pt x="11494" y="21479"/>
                    <a:pt x="15897" y="21600"/>
                    <a:pt x="18659" y="19081"/>
                  </a:cubicBezTo>
                  <a:lnTo>
                    <a:pt x="20861" y="16946"/>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nvGrpSpPr>
            <p:cNvPr id="656" name="Group 6"/>
            <p:cNvGrpSpPr/>
            <p:nvPr/>
          </p:nvGrpSpPr>
          <p:grpSpPr>
            <a:xfrm>
              <a:off x="1042957" y="266541"/>
              <a:ext cx="483631" cy="482569"/>
              <a:chOff x="0" y="0"/>
              <a:chExt cx="483630" cy="482568"/>
            </a:xfrm>
          </p:grpSpPr>
          <p:sp>
            <p:nvSpPr>
              <p:cNvPr id="654" name="Freeform 8"/>
              <p:cNvSpPr/>
              <p:nvPr/>
            </p:nvSpPr>
            <p:spPr>
              <a:xfrm>
                <a:off x="0" y="0"/>
                <a:ext cx="483631" cy="4825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77"/>
                    </a:moveTo>
                    <a:cubicBezTo>
                      <a:pt x="21600" y="16732"/>
                      <a:pt x="16787" y="21600"/>
                      <a:pt x="10826" y="21600"/>
                    </a:cubicBezTo>
                    <a:cubicBezTo>
                      <a:pt x="4866" y="21600"/>
                      <a:pt x="0" y="16732"/>
                      <a:pt x="0" y="10777"/>
                    </a:cubicBezTo>
                    <a:cubicBezTo>
                      <a:pt x="0" y="4815"/>
                      <a:pt x="4866" y="0"/>
                      <a:pt x="10826" y="0"/>
                    </a:cubicBezTo>
                    <a:cubicBezTo>
                      <a:pt x="16787" y="0"/>
                      <a:pt x="21600" y="4815"/>
                      <a:pt x="21600" y="10777"/>
                    </a:cubicBezTo>
                  </a:path>
                </a:pathLst>
              </a:custGeom>
              <a:solidFill>
                <a:schemeClr val="accent3"/>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5" name="Freeform 9"/>
              <p:cNvSpPr/>
              <p:nvPr/>
            </p:nvSpPr>
            <p:spPr>
              <a:xfrm>
                <a:off x="82924" y="87959"/>
                <a:ext cx="317728" cy="305763"/>
              </a:xfrm>
              <a:custGeom>
                <a:avLst/>
                <a:gdLst/>
                <a:ahLst/>
                <a:cxnLst>
                  <a:cxn ang="0">
                    <a:pos x="wd2" y="hd2"/>
                  </a:cxn>
                  <a:cxn ang="5400000">
                    <a:pos x="wd2" y="hd2"/>
                  </a:cxn>
                  <a:cxn ang="10800000">
                    <a:pos x="wd2" y="hd2"/>
                  </a:cxn>
                  <a:cxn ang="16200000">
                    <a:pos x="wd2" y="hd2"/>
                  </a:cxn>
                </a:cxnLst>
                <a:rect l="0" t="0" r="r" b="b"/>
                <a:pathLst>
                  <a:path w="21553" h="21558" fill="norm" stroke="1" extrusionOk="0">
                    <a:moveTo>
                      <a:pt x="21326" y="6212"/>
                    </a:moveTo>
                    <a:cubicBezTo>
                      <a:pt x="21485" y="6449"/>
                      <a:pt x="21553" y="6768"/>
                      <a:pt x="21553" y="7075"/>
                    </a:cubicBezTo>
                    <a:cubicBezTo>
                      <a:pt x="20655" y="12478"/>
                      <a:pt x="20655" y="12478"/>
                      <a:pt x="20655" y="12478"/>
                    </a:cubicBezTo>
                    <a:cubicBezTo>
                      <a:pt x="20576" y="12797"/>
                      <a:pt x="20496" y="13034"/>
                      <a:pt x="20280" y="13188"/>
                    </a:cubicBezTo>
                    <a:cubicBezTo>
                      <a:pt x="20053" y="13341"/>
                      <a:pt x="19826" y="13424"/>
                      <a:pt x="19519" y="13424"/>
                    </a:cubicBezTo>
                    <a:cubicBezTo>
                      <a:pt x="6350" y="13424"/>
                      <a:pt x="6350" y="13424"/>
                      <a:pt x="6350" y="13424"/>
                    </a:cubicBezTo>
                    <a:cubicBezTo>
                      <a:pt x="6123" y="14985"/>
                      <a:pt x="6123" y="14985"/>
                      <a:pt x="6123" y="14985"/>
                    </a:cubicBezTo>
                    <a:cubicBezTo>
                      <a:pt x="18621" y="14985"/>
                      <a:pt x="18621" y="14985"/>
                      <a:pt x="18621" y="14985"/>
                    </a:cubicBezTo>
                    <a:cubicBezTo>
                      <a:pt x="18917" y="14985"/>
                      <a:pt x="19224" y="15067"/>
                      <a:pt x="19451" y="15304"/>
                    </a:cubicBezTo>
                    <a:cubicBezTo>
                      <a:pt x="19678" y="15540"/>
                      <a:pt x="19746" y="15848"/>
                      <a:pt x="19746" y="16155"/>
                    </a:cubicBezTo>
                    <a:cubicBezTo>
                      <a:pt x="19746" y="16474"/>
                      <a:pt x="19678" y="16711"/>
                      <a:pt x="19451" y="16947"/>
                    </a:cubicBezTo>
                    <a:cubicBezTo>
                      <a:pt x="19224" y="17184"/>
                      <a:pt x="18917" y="17337"/>
                      <a:pt x="18621" y="17337"/>
                    </a:cubicBezTo>
                    <a:cubicBezTo>
                      <a:pt x="4771" y="17337"/>
                      <a:pt x="4771" y="17337"/>
                      <a:pt x="4771" y="17337"/>
                    </a:cubicBezTo>
                    <a:cubicBezTo>
                      <a:pt x="4475" y="17337"/>
                      <a:pt x="4168" y="17184"/>
                      <a:pt x="3941" y="16864"/>
                    </a:cubicBezTo>
                    <a:cubicBezTo>
                      <a:pt x="3725" y="16628"/>
                      <a:pt x="3646" y="16321"/>
                      <a:pt x="3646" y="15930"/>
                    </a:cubicBezTo>
                    <a:cubicBezTo>
                      <a:pt x="4248" y="12561"/>
                      <a:pt x="4248" y="12561"/>
                      <a:pt x="4248" y="12561"/>
                    </a:cubicBezTo>
                    <a:cubicBezTo>
                      <a:pt x="3339" y="3079"/>
                      <a:pt x="3339" y="3079"/>
                      <a:pt x="3339" y="3079"/>
                    </a:cubicBezTo>
                    <a:cubicBezTo>
                      <a:pt x="782" y="2299"/>
                      <a:pt x="782" y="2299"/>
                      <a:pt x="782" y="2299"/>
                    </a:cubicBezTo>
                    <a:cubicBezTo>
                      <a:pt x="487" y="2145"/>
                      <a:pt x="260" y="1991"/>
                      <a:pt x="112" y="1672"/>
                    </a:cubicBezTo>
                    <a:cubicBezTo>
                      <a:pt x="33" y="1436"/>
                      <a:pt x="-47" y="1128"/>
                      <a:pt x="33" y="809"/>
                    </a:cubicBezTo>
                    <a:cubicBezTo>
                      <a:pt x="180" y="502"/>
                      <a:pt x="328" y="265"/>
                      <a:pt x="635" y="112"/>
                    </a:cubicBezTo>
                    <a:cubicBezTo>
                      <a:pt x="862" y="29"/>
                      <a:pt x="1157" y="-42"/>
                      <a:pt x="1464" y="29"/>
                    </a:cubicBezTo>
                    <a:cubicBezTo>
                      <a:pt x="4771" y="1128"/>
                      <a:pt x="4771" y="1128"/>
                      <a:pt x="4771" y="1128"/>
                    </a:cubicBezTo>
                    <a:cubicBezTo>
                      <a:pt x="4930" y="1211"/>
                      <a:pt x="5146" y="1365"/>
                      <a:pt x="5225" y="1519"/>
                    </a:cubicBezTo>
                    <a:cubicBezTo>
                      <a:pt x="5373" y="1672"/>
                      <a:pt x="5452" y="1909"/>
                      <a:pt x="5521" y="2145"/>
                    </a:cubicBezTo>
                    <a:cubicBezTo>
                      <a:pt x="5680" y="4025"/>
                      <a:pt x="5680" y="4025"/>
                      <a:pt x="5680" y="4025"/>
                    </a:cubicBezTo>
                    <a:cubicBezTo>
                      <a:pt x="20576" y="5751"/>
                      <a:pt x="20576" y="5751"/>
                      <a:pt x="20576" y="5751"/>
                    </a:cubicBezTo>
                    <a:cubicBezTo>
                      <a:pt x="20883" y="5822"/>
                      <a:pt x="21099" y="5988"/>
                      <a:pt x="21326" y="6212"/>
                    </a:cubicBezTo>
                    <a:close/>
                    <a:moveTo>
                      <a:pt x="6509" y="17964"/>
                    </a:moveTo>
                    <a:cubicBezTo>
                      <a:pt x="6952" y="17964"/>
                      <a:pt x="7327" y="18118"/>
                      <a:pt x="7714" y="18425"/>
                    </a:cubicBezTo>
                    <a:cubicBezTo>
                      <a:pt x="8009" y="18827"/>
                      <a:pt x="8157" y="19217"/>
                      <a:pt x="8157" y="19678"/>
                    </a:cubicBezTo>
                    <a:cubicBezTo>
                      <a:pt x="8157" y="20234"/>
                      <a:pt x="8009" y="20624"/>
                      <a:pt x="7714" y="21014"/>
                    </a:cubicBezTo>
                    <a:cubicBezTo>
                      <a:pt x="7327" y="21333"/>
                      <a:pt x="6952" y="21558"/>
                      <a:pt x="6509" y="21558"/>
                    </a:cubicBezTo>
                    <a:cubicBezTo>
                      <a:pt x="5975" y="21558"/>
                      <a:pt x="5600" y="21333"/>
                      <a:pt x="5225" y="21014"/>
                    </a:cubicBezTo>
                    <a:cubicBezTo>
                      <a:pt x="4930" y="20624"/>
                      <a:pt x="4771" y="20234"/>
                      <a:pt x="4771" y="19678"/>
                    </a:cubicBezTo>
                    <a:cubicBezTo>
                      <a:pt x="4771" y="19217"/>
                      <a:pt x="4930" y="18827"/>
                      <a:pt x="5225" y="18425"/>
                    </a:cubicBezTo>
                    <a:cubicBezTo>
                      <a:pt x="5600" y="18118"/>
                      <a:pt x="5975" y="17964"/>
                      <a:pt x="6509" y="17964"/>
                    </a:cubicBezTo>
                    <a:close/>
                    <a:moveTo>
                      <a:pt x="16588" y="17964"/>
                    </a:moveTo>
                    <a:cubicBezTo>
                      <a:pt x="17110" y="17964"/>
                      <a:pt x="17485" y="18118"/>
                      <a:pt x="17792" y="18425"/>
                    </a:cubicBezTo>
                    <a:cubicBezTo>
                      <a:pt x="18167" y="18827"/>
                      <a:pt x="18315" y="19217"/>
                      <a:pt x="18315" y="19678"/>
                    </a:cubicBezTo>
                    <a:cubicBezTo>
                      <a:pt x="18315" y="20234"/>
                      <a:pt x="18167" y="20624"/>
                      <a:pt x="17792" y="21014"/>
                    </a:cubicBezTo>
                    <a:cubicBezTo>
                      <a:pt x="17485" y="21333"/>
                      <a:pt x="17110" y="21558"/>
                      <a:pt x="16588" y="21558"/>
                    </a:cubicBezTo>
                    <a:cubicBezTo>
                      <a:pt x="16133" y="21558"/>
                      <a:pt x="15758" y="21333"/>
                      <a:pt x="15383" y="21014"/>
                    </a:cubicBezTo>
                    <a:cubicBezTo>
                      <a:pt x="15076" y="20624"/>
                      <a:pt x="14929" y="20234"/>
                      <a:pt x="14929" y="19678"/>
                    </a:cubicBezTo>
                    <a:cubicBezTo>
                      <a:pt x="14929" y="19217"/>
                      <a:pt x="15076" y="18827"/>
                      <a:pt x="15383" y="18425"/>
                    </a:cubicBezTo>
                    <a:cubicBezTo>
                      <a:pt x="15758" y="18118"/>
                      <a:pt x="16133" y="17964"/>
                      <a:pt x="16588" y="17964"/>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59" name="Group 8"/>
            <p:cNvGrpSpPr/>
            <p:nvPr/>
          </p:nvGrpSpPr>
          <p:grpSpPr>
            <a:xfrm>
              <a:off x="1967581" y="444975"/>
              <a:ext cx="265071" cy="264894"/>
              <a:chOff x="0" y="0"/>
              <a:chExt cx="265069" cy="264893"/>
            </a:xfrm>
          </p:grpSpPr>
          <p:sp>
            <p:nvSpPr>
              <p:cNvPr id="657" name="Freeform 10"/>
              <p:cNvSpPr/>
              <p:nvPr/>
            </p:nvSpPr>
            <p:spPr>
              <a:xfrm>
                <a:off x="0" y="0"/>
                <a:ext cx="265070" cy="26489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41"/>
                    </a:moveTo>
                    <a:cubicBezTo>
                      <a:pt x="21600" y="16726"/>
                      <a:pt x="16726" y="21600"/>
                      <a:pt x="10759" y="21600"/>
                    </a:cubicBezTo>
                    <a:cubicBezTo>
                      <a:pt x="4792" y="21600"/>
                      <a:pt x="0" y="16726"/>
                      <a:pt x="0" y="10841"/>
                    </a:cubicBezTo>
                    <a:cubicBezTo>
                      <a:pt x="0" y="4874"/>
                      <a:pt x="4792" y="0"/>
                      <a:pt x="10759" y="0"/>
                    </a:cubicBezTo>
                    <a:cubicBezTo>
                      <a:pt x="16726" y="0"/>
                      <a:pt x="21600" y="4874"/>
                      <a:pt x="21600" y="10841"/>
                    </a:cubicBezTo>
                  </a:path>
                </a:pathLst>
              </a:custGeom>
              <a:solidFill>
                <a:srgbClr val="B3A2C7"/>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8" name="Freeform 11"/>
              <p:cNvSpPr/>
              <p:nvPr/>
            </p:nvSpPr>
            <p:spPr>
              <a:xfrm>
                <a:off x="51121" y="49606"/>
                <a:ext cx="162828" cy="1649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626" y="13765"/>
                    </a:moveTo>
                    <a:cubicBezTo>
                      <a:pt x="16294" y="13765"/>
                      <a:pt x="15273" y="14334"/>
                      <a:pt x="14541" y="15210"/>
                    </a:cubicBezTo>
                    <a:cubicBezTo>
                      <a:pt x="7792" y="11883"/>
                      <a:pt x="7792" y="11883"/>
                      <a:pt x="7792" y="11883"/>
                    </a:cubicBezTo>
                    <a:cubicBezTo>
                      <a:pt x="7792" y="11446"/>
                      <a:pt x="7947" y="11161"/>
                      <a:pt x="7947" y="10855"/>
                    </a:cubicBezTo>
                    <a:cubicBezTo>
                      <a:pt x="7947" y="10439"/>
                      <a:pt x="7792" y="10001"/>
                      <a:pt x="7792" y="9695"/>
                    </a:cubicBezTo>
                    <a:cubicBezTo>
                      <a:pt x="14541" y="6215"/>
                      <a:pt x="14541" y="6215"/>
                      <a:pt x="14541" y="6215"/>
                    </a:cubicBezTo>
                    <a:cubicBezTo>
                      <a:pt x="15118" y="7244"/>
                      <a:pt x="16294" y="7813"/>
                      <a:pt x="17626" y="7813"/>
                    </a:cubicBezTo>
                    <a:cubicBezTo>
                      <a:pt x="19824" y="7813"/>
                      <a:pt x="21600" y="6084"/>
                      <a:pt x="21600" y="3895"/>
                    </a:cubicBezTo>
                    <a:cubicBezTo>
                      <a:pt x="21600" y="1729"/>
                      <a:pt x="19824" y="0"/>
                      <a:pt x="17626" y="0"/>
                    </a:cubicBezTo>
                    <a:cubicBezTo>
                      <a:pt x="15406" y="0"/>
                      <a:pt x="13653" y="1729"/>
                      <a:pt x="13653" y="3895"/>
                    </a:cubicBezTo>
                    <a:cubicBezTo>
                      <a:pt x="13653" y="4333"/>
                      <a:pt x="13653" y="4640"/>
                      <a:pt x="13808" y="4924"/>
                    </a:cubicBezTo>
                    <a:cubicBezTo>
                      <a:pt x="7059" y="8404"/>
                      <a:pt x="7059" y="8404"/>
                      <a:pt x="7059" y="8404"/>
                    </a:cubicBezTo>
                    <a:cubicBezTo>
                      <a:pt x="6327" y="7375"/>
                      <a:pt x="5150" y="6806"/>
                      <a:pt x="3974" y="6806"/>
                    </a:cubicBezTo>
                    <a:cubicBezTo>
                      <a:pt x="1754" y="6806"/>
                      <a:pt x="0" y="8688"/>
                      <a:pt x="0" y="10855"/>
                    </a:cubicBezTo>
                    <a:cubicBezTo>
                      <a:pt x="0" y="12890"/>
                      <a:pt x="1754" y="14772"/>
                      <a:pt x="3974" y="14772"/>
                    </a:cubicBezTo>
                    <a:cubicBezTo>
                      <a:pt x="5283" y="14772"/>
                      <a:pt x="6327" y="14050"/>
                      <a:pt x="7059" y="13174"/>
                    </a:cubicBezTo>
                    <a:cubicBezTo>
                      <a:pt x="13808" y="16523"/>
                      <a:pt x="13808" y="16523"/>
                      <a:pt x="13808" y="16523"/>
                    </a:cubicBezTo>
                    <a:cubicBezTo>
                      <a:pt x="13808" y="16960"/>
                      <a:pt x="13653" y="17245"/>
                      <a:pt x="13653" y="17683"/>
                    </a:cubicBezTo>
                    <a:cubicBezTo>
                      <a:pt x="13653" y="19849"/>
                      <a:pt x="15406" y="21600"/>
                      <a:pt x="17626" y="21600"/>
                    </a:cubicBezTo>
                    <a:cubicBezTo>
                      <a:pt x="19824" y="21600"/>
                      <a:pt x="21600" y="19849"/>
                      <a:pt x="21600" y="17683"/>
                    </a:cubicBezTo>
                    <a:cubicBezTo>
                      <a:pt x="21600" y="15494"/>
                      <a:pt x="19824" y="13765"/>
                      <a:pt x="17626" y="1376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65" name="Group 14"/>
            <p:cNvGrpSpPr/>
            <p:nvPr/>
          </p:nvGrpSpPr>
          <p:grpSpPr>
            <a:xfrm>
              <a:off x="249804" y="703373"/>
              <a:ext cx="393985" cy="392981"/>
              <a:chOff x="0" y="0"/>
              <a:chExt cx="393983" cy="392980"/>
            </a:xfrm>
          </p:grpSpPr>
          <p:sp>
            <p:nvSpPr>
              <p:cNvPr id="660" name="Freeform 12"/>
              <p:cNvSpPr/>
              <p:nvPr/>
            </p:nvSpPr>
            <p:spPr>
              <a:xfrm>
                <a:off x="0" y="0"/>
                <a:ext cx="393984" cy="3929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781"/>
                      <a:pt x="16740" y="21600"/>
                      <a:pt x="10832" y="21600"/>
                    </a:cubicBezTo>
                    <a:cubicBezTo>
                      <a:pt x="4869" y="21600"/>
                      <a:pt x="0" y="16781"/>
                      <a:pt x="0" y="10800"/>
                    </a:cubicBezTo>
                    <a:cubicBezTo>
                      <a:pt x="0" y="4819"/>
                      <a:pt x="4869" y="0"/>
                      <a:pt x="10832" y="0"/>
                    </a:cubicBezTo>
                    <a:cubicBezTo>
                      <a:pt x="16740" y="0"/>
                      <a:pt x="21600" y="4819"/>
                      <a:pt x="21600" y="10800"/>
                    </a:cubicBezTo>
                  </a:path>
                </a:pathLst>
              </a:custGeom>
              <a:solidFill>
                <a:schemeClr val="accent6"/>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1" name="Freeform 13"/>
              <p:cNvSpPr/>
              <p:nvPr/>
            </p:nvSpPr>
            <p:spPr>
              <a:xfrm>
                <a:off x="20003" y="19250"/>
                <a:ext cx="353977" cy="35374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1" y="21600"/>
                    </a:moveTo>
                    <a:cubicBezTo>
                      <a:pt x="4868" y="21600"/>
                      <a:pt x="0" y="16793"/>
                      <a:pt x="0" y="10831"/>
                    </a:cubicBezTo>
                    <a:cubicBezTo>
                      <a:pt x="0" y="4878"/>
                      <a:pt x="4868" y="0"/>
                      <a:pt x="10831" y="0"/>
                    </a:cubicBezTo>
                    <a:cubicBezTo>
                      <a:pt x="16722" y="0"/>
                      <a:pt x="21600" y="4878"/>
                      <a:pt x="21600" y="10831"/>
                    </a:cubicBezTo>
                    <a:cubicBezTo>
                      <a:pt x="21600" y="16793"/>
                      <a:pt x="16722" y="21600"/>
                      <a:pt x="10831" y="21600"/>
                    </a:cubicBezTo>
                    <a:close/>
                    <a:moveTo>
                      <a:pt x="10831" y="1350"/>
                    </a:moveTo>
                    <a:cubicBezTo>
                      <a:pt x="5553" y="1350"/>
                      <a:pt x="1289" y="5553"/>
                      <a:pt x="1289" y="10831"/>
                    </a:cubicBezTo>
                    <a:cubicBezTo>
                      <a:pt x="1289" y="16047"/>
                      <a:pt x="5553" y="20322"/>
                      <a:pt x="10831" y="20322"/>
                    </a:cubicBezTo>
                    <a:cubicBezTo>
                      <a:pt x="16047" y="20322"/>
                      <a:pt x="20311" y="16047"/>
                      <a:pt x="20311" y="10831"/>
                    </a:cubicBezTo>
                    <a:cubicBezTo>
                      <a:pt x="20311" y="5553"/>
                      <a:pt x="16047" y="1350"/>
                      <a:pt x="10831" y="1350"/>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2" name="Freeform 14"/>
              <p:cNvSpPr/>
              <p:nvPr/>
            </p:nvSpPr>
            <p:spPr>
              <a:xfrm>
                <a:off x="254700" y="90864"/>
                <a:ext cx="49105" cy="49110"/>
              </a:xfrm>
              <a:custGeom>
                <a:avLst/>
                <a:gdLst/>
                <a:ahLst/>
                <a:cxnLst>
                  <a:cxn ang="0">
                    <a:pos x="wd2" y="hd2"/>
                  </a:cxn>
                  <a:cxn ang="5400000">
                    <a:pos x="wd2" y="hd2"/>
                  </a:cxn>
                  <a:cxn ang="10800000">
                    <a:pos x="wd2" y="hd2"/>
                  </a:cxn>
                  <a:cxn ang="16200000">
                    <a:pos x="wd2" y="hd2"/>
                  </a:cxn>
                </a:cxnLst>
                <a:rect l="0" t="0" r="r" b="b"/>
                <a:pathLst>
                  <a:path w="21122" h="21138" fill="norm" stroke="1" extrusionOk="0">
                    <a:moveTo>
                      <a:pt x="743" y="20445"/>
                    </a:moveTo>
                    <a:cubicBezTo>
                      <a:pt x="1664" y="21369"/>
                      <a:pt x="2585" y="21369"/>
                      <a:pt x="3505" y="20445"/>
                    </a:cubicBezTo>
                    <a:cubicBezTo>
                      <a:pt x="20431" y="3535"/>
                      <a:pt x="20431" y="3535"/>
                      <a:pt x="20431" y="3535"/>
                    </a:cubicBezTo>
                    <a:cubicBezTo>
                      <a:pt x="21352" y="2540"/>
                      <a:pt x="21352" y="1119"/>
                      <a:pt x="20431" y="693"/>
                    </a:cubicBezTo>
                    <a:cubicBezTo>
                      <a:pt x="19511" y="-231"/>
                      <a:pt x="18094" y="-231"/>
                      <a:pt x="17103" y="693"/>
                    </a:cubicBezTo>
                    <a:cubicBezTo>
                      <a:pt x="743" y="17177"/>
                      <a:pt x="743" y="17177"/>
                      <a:pt x="743" y="17177"/>
                    </a:cubicBezTo>
                    <a:cubicBezTo>
                      <a:pt x="-248" y="18101"/>
                      <a:pt x="-248" y="19522"/>
                      <a:pt x="743" y="2044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3" name="Freeform 15"/>
              <p:cNvSpPr/>
              <p:nvPr/>
            </p:nvSpPr>
            <p:spPr>
              <a:xfrm>
                <a:off x="203002" y="157703"/>
                <a:ext cx="29472" cy="294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497" y="4004"/>
                    </a:moveTo>
                    <a:cubicBezTo>
                      <a:pt x="15204" y="2306"/>
                      <a:pt x="13515" y="1578"/>
                      <a:pt x="11946" y="728"/>
                    </a:cubicBezTo>
                    <a:cubicBezTo>
                      <a:pt x="10378" y="0"/>
                      <a:pt x="8809" y="0"/>
                      <a:pt x="6396" y="0"/>
                    </a:cubicBezTo>
                    <a:cubicBezTo>
                      <a:pt x="4706" y="728"/>
                      <a:pt x="3982" y="1578"/>
                      <a:pt x="2413" y="2306"/>
                    </a:cubicBezTo>
                    <a:cubicBezTo>
                      <a:pt x="1569" y="4004"/>
                      <a:pt x="724" y="4733"/>
                      <a:pt x="0" y="5582"/>
                    </a:cubicBezTo>
                    <a:cubicBezTo>
                      <a:pt x="0" y="7160"/>
                      <a:pt x="0" y="8009"/>
                      <a:pt x="0" y="9587"/>
                    </a:cubicBezTo>
                    <a:cubicBezTo>
                      <a:pt x="0" y="10436"/>
                      <a:pt x="0" y="12013"/>
                      <a:pt x="724" y="13591"/>
                    </a:cubicBezTo>
                    <a:cubicBezTo>
                      <a:pt x="1569" y="14440"/>
                      <a:pt x="2413" y="16018"/>
                      <a:pt x="3982" y="17596"/>
                    </a:cubicBezTo>
                    <a:cubicBezTo>
                      <a:pt x="5551" y="18445"/>
                      <a:pt x="6396" y="20022"/>
                      <a:pt x="7964" y="20872"/>
                    </a:cubicBezTo>
                    <a:cubicBezTo>
                      <a:pt x="9533" y="21600"/>
                      <a:pt x="11102" y="21600"/>
                      <a:pt x="11946" y="21600"/>
                    </a:cubicBezTo>
                    <a:cubicBezTo>
                      <a:pt x="13515" y="21600"/>
                      <a:pt x="14360" y="21600"/>
                      <a:pt x="15928" y="21600"/>
                    </a:cubicBezTo>
                    <a:cubicBezTo>
                      <a:pt x="16773" y="20872"/>
                      <a:pt x="17497" y="20022"/>
                      <a:pt x="19187" y="19173"/>
                    </a:cubicBezTo>
                    <a:cubicBezTo>
                      <a:pt x="19911" y="17596"/>
                      <a:pt x="20755" y="16867"/>
                      <a:pt x="21600" y="15169"/>
                    </a:cubicBezTo>
                    <a:cubicBezTo>
                      <a:pt x="21600" y="13591"/>
                      <a:pt x="21600" y="11164"/>
                      <a:pt x="20755" y="9587"/>
                    </a:cubicBezTo>
                    <a:cubicBezTo>
                      <a:pt x="19911" y="8009"/>
                      <a:pt x="19187" y="6431"/>
                      <a:pt x="17497" y="4004"/>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4" name="Freeform 16"/>
              <p:cNvSpPr/>
              <p:nvPr/>
            </p:nvSpPr>
            <p:spPr>
              <a:xfrm>
                <a:off x="91476" y="98122"/>
                <a:ext cx="204812" cy="204183"/>
              </a:xfrm>
              <a:custGeom>
                <a:avLst/>
                <a:gdLst/>
                <a:ahLst/>
                <a:cxnLst>
                  <a:cxn ang="0">
                    <a:pos x="wd2" y="hd2"/>
                  </a:cxn>
                  <a:cxn ang="5400000">
                    <a:pos x="wd2" y="hd2"/>
                  </a:cxn>
                  <a:cxn ang="10800000">
                    <a:pos x="wd2" y="hd2"/>
                  </a:cxn>
                  <a:cxn ang="16200000">
                    <a:pos x="wd2" y="hd2"/>
                  </a:cxn>
                </a:cxnLst>
                <a:rect l="0" t="0" r="r" b="b"/>
                <a:pathLst>
                  <a:path w="21343" h="21368" fill="norm" stroke="1" extrusionOk="0">
                    <a:moveTo>
                      <a:pt x="20911" y="3494"/>
                    </a:moveTo>
                    <a:cubicBezTo>
                      <a:pt x="20231" y="2670"/>
                      <a:pt x="20231" y="2670"/>
                      <a:pt x="20231" y="2670"/>
                    </a:cubicBezTo>
                    <a:cubicBezTo>
                      <a:pt x="19184" y="3599"/>
                      <a:pt x="19184" y="3599"/>
                      <a:pt x="19184" y="3599"/>
                    </a:cubicBezTo>
                    <a:cubicBezTo>
                      <a:pt x="19306" y="4300"/>
                      <a:pt x="19184" y="5001"/>
                      <a:pt x="18713" y="5457"/>
                    </a:cubicBezTo>
                    <a:cubicBezTo>
                      <a:pt x="17910" y="6281"/>
                      <a:pt x="16637" y="6281"/>
                      <a:pt x="15834" y="5457"/>
                    </a:cubicBezTo>
                    <a:cubicBezTo>
                      <a:pt x="15014" y="4651"/>
                      <a:pt x="15014" y="3494"/>
                      <a:pt x="15834" y="2670"/>
                    </a:cubicBezTo>
                    <a:cubicBezTo>
                      <a:pt x="16288" y="2214"/>
                      <a:pt x="16986" y="1986"/>
                      <a:pt x="17683" y="2091"/>
                    </a:cubicBezTo>
                    <a:cubicBezTo>
                      <a:pt x="18608" y="1162"/>
                      <a:pt x="18608" y="1162"/>
                      <a:pt x="18608" y="1162"/>
                    </a:cubicBezTo>
                    <a:cubicBezTo>
                      <a:pt x="17910" y="355"/>
                      <a:pt x="17910" y="355"/>
                      <a:pt x="17910" y="355"/>
                    </a:cubicBezTo>
                    <a:cubicBezTo>
                      <a:pt x="17334" y="-118"/>
                      <a:pt x="11908" y="-118"/>
                      <a:pt x="11315" y="355"/>
                    </a:cubicBezTo>
                    <a:cubicBezTo>
                      <a:pt x="341" y="11383"/>
                      <a:pt x="341" y="11383"/>
                      <a:pt x="341" y="11383"/>
                    </a:cubicBezTo>
                    <a:cubicBezTo>
                      <a:pt x="-113" y="11839"/>
                      <a:pt x="-113" y="12768"/>
                      <a:pt x="341" y="13242"/>
                    </a:cubicBezTo>
                    <a:cubicBezTo>
                      <a:pt x="8087" y="21026"/>
                      <a:pt x="8087" y="21026"/>
                      <a:pt x="8087" y="21026"/>
                    </a:cubicBezTo>
                    <a:cubicBezTo>
                      <a:pt x="8663" y="21482"/>
                      <a:pt x="9466" y="21482"/>
                      <a:pt x="10059" y="21026"/>
                    </a:cubicBezTo>
                    <a:cubicBezTo>
                      <a:pt x="20911" y="9981"/>
                      <a:pt x="20911" y="9981"/>
                      <a:pt x="20911" y="9981"/>
                    </a:cubicBezTo>
                    <a:cubicBezTo>
                      <a:pt x="21487" y="9525"/>
                      <a:pt x="21487" y="3950"/>
                      <a:pt x="20911" y="3494"/>
                    </a:cubicBezTo>
                    <a:close/>
                    <a:moveTo>
                      <a:pt x="8890" y="15328"/>
                    </a:moveTo>
                    <a:cubicBezTo>
                      <a:pt x="8785" y="15556"/>
                      <a:pt x="8541" y="15907"/>
                      <a:pt x="8314" y="16135"/>
                    </a:cubicBezTo>
                    <a:cubicBezTo>
                      <a:pt x="7965" y="16485"/>
                      <a:pt x="7616" y="16713"/>
                      <a:pt x="7285" y="16713"/>
                    </a:cubicBezTo>
                    <a:cubicBezTo>
                      <a:pt x="7040" y="16836"/>
                      <a:pt x="6814" y="16836"/>
                      <a:pt x="6587" y="16836"/>
                    </a:cubicBezTo>
                    <a:cubicBezTo>
                      <a:pt x="6360" y="16713"/>
                      <a:pt x="6116" y="16608"/>
                      <a:pt x="6011" y="16485"/>
                    </a:cubicBezTo>
                    <a:cubicBezTo>
                      <a:pt x="5889" y="16380"/>
                      <a:pt x="5889" y="16257"/>
                      <a:pt x="5889" y="16135"/>
                    </a:cubicBezTo>
                    <a:cubicBezTo>
                      <a:pt x="5889" y="16029"/>
                      <a:pt x="5889" y="16029"/>
                      <a:pt x="6011" y="15907"/>
                    </a:cubicBezTo>
                    <a:cubicBezTo>
                      <a:pt x="6011" y="15784"/>
                      <a:pt x="6116" y="15784"/>
                      <a:pt x="6238" y="15784"/>
                    </a:cubicBezTo>
                    <a:cubicBezTo>
                      <a:pt x="6360" y="15784"/>
                      <a:pt x="6465" y="15784"/>
                      <a:pt x="6587" y="15784"/>
                    </a:cubicBezTo>
                    <a:cubicBezTo>
                      <a:pt x="6709" y="15907"/>
                      <a:pt x="6814" y="15907"/>
                      <a:pt x="6936" y="16029"/>
                    </a:cubicBezTo>
                    <a:cubicBezTo>
                      <a:pt x="7040" y="16029"/>
                      <a:pt x="7285" y="16029"/>
                      <a:pt x="7389" y="15907"/>
                    </a:cubicBezTo>
                    <a:cubicBezTo>
                      <a:pt x="7512" y="15907"/>
                      <a:pt x="7616" y="15784"/>
                      <a:pt x="7738" y="15679"/>
                    </a:cubicBezTo>
                    <a:cubicBezTo>
                      <a:pt x="7965" y="15451"/>
                      <a:pt x="8087" y="15205"/>
                      <a:pt x="8087" y="14977"/>
                    </a:cubicBezTo>
                    <a:cubicBezTo>
                      <a:pt x="8209" y="14750"/>
                      <a:pt x="8087" y="14627"/>
                      <a:pt x="7965" y="14522"/>
                    </a:cubicBezTo>
                    <a:cubicBezTo>
                      <a:pt x="7861" y="14399"/>
                      <a:pt x="7738" y="14276"/>
                      <a:pt x="7616" y="14276"/>
                    </a:cubicBezTo>
                    <a:cubicBezTo>
                      <a:pt x="7512" y="14276"/>
                      <a:pt x="7285" y="14399"/>
                      <a:pt x="7163" y="14399"/>
                    </a:cubicBezTo>
                    <a:cubicBezTo>
                      <a:pt x="7040" y="14522"/>
                      <a:pt x="6814" y="14627"/>
                      <a:pt x="6587" y="14750"/>
                    </a:cubicBezTo>
                    <a:cubicBezTo>
                      <a:pt x="6360" y="14855"/>
                      <a:pt x="6116" y="15100"/>
                      <a:pt x="5784" y="15100"/>
                    </a:cubicBezTo>
                    <a:cubicBezTo>
                      <a:pt x="5540" y="15205"/>
                      <a:pt x="5313" y="15205"/>
                      <a:pt x="5086" y="15205"/>
                    </a:cubicBezTo>
                    <a:cubicBezTo>
                      <a:pt x="4964" y="15205"/>
                      <a:pt x="4737" y="15100"/>
                      <a:pt x="4511" y="14855"/>
                    </a:cubicBezTo>
                    <a:cubicBezTo>
                      <a:pt x="4266" y="14627"/>
                      <a:pt x="4162" y="14522"/>
                      <a:pt x="4162" y="14276"/>
                    </a:cubicBezTo>
                    <a:cubicBezTo>
                      <a:pt x="4162" y="13943"/>
                      <a:pt x="4162" y="13698"/>
                      <a:pt x="4266" y="13470"/>
                    </a:cubicBezTo>
                    <a:cubicBezTo>
                      <a:pt x="4388" y="13242"/>
                      <a:pt x="4615" y="12891"/>
                      <a:pt x="4860" y="12663"/>
                    </a:cubicBezTo>
                    <a:cubicBezTo>
                      <a:pt x="5086" y="12418"/>
                      <a:pt x="5191" y="12313"/>
                      <a:pt x="5435" y="12190"/>
                    </a:cubicBezTo>
                    <a:cubicBezTo>
                      <a:pt x="5662" y="12085"/>
                      <a:pt x="5889" y="12085"/>
                      <a:pt x="6011" y="12085"/>
                    </a:cubicBezTo>
                    <a:cubicBezTo>
                      <a:pt x="6238" y="12085"/>
                      <a:pt x="6360" y="12085"/>
                      <a:pt x="6465" y="12085"/>
                    </a:cubicBezTo>
                    <a:cubicBezTo>
                      <a:pt x="6587" y="12085"/>
                      <a:pt x="6709" y="12190"/>
                      <a:pt x="6814" y="12313"/>
                    </a:cubicBezTo>
                    <a:cubicBezTo>
                      <a:pt x="6936" y="12418"/>
                      <a:pt x="6936" y="12418"/>
                      <a:pt x="6936" y="12540"/>
                    </a:cubicBezTo>
                    <a:cubicBezTo>
                      <a:pt x="6936" y="12768"/>
                      <a:pt x="6936" y="12768"/>
                      <a:pt x="6814" y="12891"/>
                    </a:cubicBezTo>
                    <a:cubicBezTo>
                      <a:pt x="6814" y="13014"/>
                      <a:pt x="6709" y="13014"/>
                      <a:pt x="6587" y="13014"/>
                    </a:cubicBezTo>
                    <a:cubicBezTo>
                      <a:pt x="6587" y="13014"/>
                      <a:pt x="6465" y="13014"/>
                      <a:pt x="6360" y="13014"/>
                    </a:cubicBezTo>
                    <a:cubicBezTo>
                      <a:pt x="6116" y="12891"/>
                      <a:pt x="5889" y="12891"/>
                      <a:pt x="5784" y="12891"/>
                    </a:cubicBezTo>
                    <a:cubicBezTo>
                      <a:pt x="5662" y="12891"/>
                      <a:pt x="5435" y="13014"/>
                      <a:pt x="5313" y="13242"/>
                    </a:cubicBezTo>
                    <a:cubicBezTo>
                      <a:pt x="5086" y="13347"/>
                      <a:pt x="4964" y="13592"/>
                      <a:pt x="4964" y="13698"/>
                    </a:cubicBezTo>
                    <a:cubicBezTo>
                      <a:pt x="4964" y="13943"/>
                      <a:pt x="4964" y="14048"/>
                      <a:pt x="5086" y="14171"/>
                    </a:cubicBezTo>
                    <a:cubicBezTo>
                      <a:pt x="5191" y="14276"/>
                      <a:pt x="5191" y="14276"/>
                      <a:pt x="5313" y="14276"/>
                    </a:cubicBezTo>
                    <a:cubicBezTo>
                      <a:pt x="5435" y="14276"/>
                      <a:pt x="5435" y="14276"/>
                      <a:pt x="5540" y="14276"/>
                    </a:cubicBezTo>
                    <a:cubicBezTo>
                      <a:pt x="5662" y="14276"/>
                      <a:pt x="5784" y="14171"/>
                      <a:pt x="5889" y="14171"/>
                    </a:cubicBezTo>
                    <a:cubicBezTo>
                      <a:pt x="5889" y="14171"/>
                      <a:pt x="6116" y="14048"/>
                      <a:pt x="6238" y="13943"/>
                    </a:cubicBezTo>
                    <a:cubicBezTo>
                      <a:pt x="6465" y="13820"/>
                      <a:pt x="6709" y="13698"/>
                      <a:pt x="6936" y="13592"/>
                    </a:cubicBezTo>
                    <a:cubicBezTo>
                      <a:pt x="7163" y="13470"/>
                      <a:pt x="7285" y="13347"/>
                      <a:pt x="7512" y="13347"/>
                    </a:cubicBezTo>
                    <a:cubicBezTo>
                      <a:pt x="7738" y="13347"/>
                      <a:pt x="7861" y="13347"/>
                      <a:pt x="8087" y="13347"/>
                    </a:cubicBezTo>
                    <a:cubicBezTo>
                      <a:pt x="8209" y="13470"/>
                      <a:pt x="8436" y="13592"/>
                      <a:pt x="8541" y="13698"/>
                    </a:cubicBezTo>
                    <a:cubicBezTo>
                      <a:pt x="8785" y="13943"/>
                      <a:pt x="8890" y="14171"/>
                      <a:pt x="9012" y="14399"/>
                    </a:cubicBezTo>
                    <a:cubicBezTo>
                      <a:pt x="9012" y="14750"/>
                      <a:pt x="9012" y="14977"/>
                      <a:pt x="8890" y="15328"/>
                    </a:cubicBezTo>
                    <a:close/>
                    <a:moveTo>
                      <a:pt x="12484" y="11839"/>
                    </a:moveTo>
                    <a:cubicBezTo>
                      <a:pt x="10635" y="13698"/>
                      <a:pt x="10635" y="13698"/>
                      <a:pt x="10635" y="13698"/>
                    </a:cubicBezTo>
                    <a:cubicBezTo>
                      <a:pt x="10390" y="13943"/>
                      <a:pt x="10286" y="13943"/>
                      <a:pt x="10164" y="13943"/>
                    </a:cubicBezTo>
                    <a:cubicBezTo>
                      <a:pt x="10059" y="13943"/>
                      <a:pt x="9937" y="13943"/>
                      <a:pt x="9710" y="13698"/>
                    </a:cubicBezTo>
                    <a:cubicBezTo>
                      <a:pt x="7285" y="11261"/>
                      <a:pt x="7285" y="11261"/>
                      <a:pt x="7285" y="11261"/>
                    </a:cubicBezTo>
                    <a:cubicBezTo>
                      <a:pt x="7163" y="11155"/>
                      <a:pt x="7040" y="11033"/>
                      <a:pt x="7040" y="10910"/>
                    </a:cubicBezTo>
                    <a:cubicBezTo>
                      <a:pt x="7040" y="10805"/>
                      <a:pt x="7040" y="10805"/>
                      <a:pt x="7040" y="10682"/>
                    </a:cubicBezTo>
                    <a:cubicBezTo>
                      <a:pt x="7040" y="10577"/>
                      <a:pt x="7163" y="10454"/>
                      <a:pt x="7285" y="10331"/>
                    </a:cubicBezTo>
                    <a:cubicBezTo>
                      <a:pt x="9012" y="8596"/>
                      <a:pt x="9012" y="8596"/>
                      <a:pt x="9012" y="8596"/>
                    </a:cubicBezTo>
                    <a:cubicBezTo>
                      <a:pt x="9134" y="8473"/>
                      <a:pt x="9239" y="8368"/>
                      <a:pt x="9361" y="8368"/>
                    </a:cubicBezTo>
                    <a:cubicBezTo>
                      <a:pt x="9466" y="8368"/>
                      <a:pt x="9466" y="8473"/>
                      <a:pt x="9588" y="8473"/>
                    </a:cubicBezTo>
                    <a:cubicBezTo>
                      <a:pt x="9710" y="8596"/>
                      <a:pt x="9710" y="8718"/>
                      <a:pt x="9710" y="8824"/>
                    </a:cubicBezTo>
                    <a:cubicBezTo>
                      <a:pt x="9710" y="8946"/>
                      <a:pt x="9710" y="8946"/>
                      <a:pt x="9588" y="9051"/>
                    </a:cubicBezTo>
                    <a:cubicBezTo>
                      <a:pt x="7965" y="10682"/>
                      <a:pt x="7965" y="10682"/>
                      <a:pt x="7965" y="10682"/>
                    </a:cubicBezTo>
                    <a:cubicBezTo>
                      <a:pt x="8785" y="11488"/>
                      <a:pt x="8785" y="11488"/>
                      <a:pt x="8785" y="11488"/>
                    </a:cubicBezTo>
                    <a:cubicBezTo>
                      <a:pt x="10286" y="10103"/>
                      <a:pt x="10286" y="10103"/>
                      <a:pt x="10286" y="10103"/>
                    </a:cubicBezTo>
                    <a:cubicBezTo>
                      <a:pt x="10390" y="9981"/>
                      <a:pt x="10390" y="9876"/>
                      <a:pt x="10513" y="9876"/>
                    </a:cubicBezTo>
                    <a:cubicBezTo>
                      <a:pt x="10635" y="9876"/>
                      <a:pt x="10739" y="9876"/>
                      <a:pt x="10861" y="9981"/>
                    </a:cubicBezTo>
                    <a:cubicBezTo>
                      <a:pt x="10861" y="10103"/>
                      <a:pt x="10984" y="10226"/>
                      <a:pt x="10861" y="10226"/>
                    </a:cubicBezTo>
                    <a:cubicBezTo>
                      <a:pt x="10861" y="10331"/>
                      <a:pt x="10861" y="10454"/>
                      <a:pt x="10739" y="10577"/>
                    </a:cubicBezTo>
                    <a:cubicBezTo>
                      <a:pt x="9361" y="11962"/>
                      <a:pt x="9361" y="11962"/>
                      <a:pt x="9361" y="11962"/>
                    </a:cubicBezTo>
                    <a:cubicBezTo>
                      <a:pt x="10286" y="12891"/>
                      <a:pt x="10286" y="12891"/>
                      <a:pt x="10286" y="12891"/>
                    </a:cubicBezTo>
                    <a:cubicBezTo>
                      <a:pt x="11908" y="11383"/>
                      <a:pt x="11908" y="11383"/>
                      <a:pt x="11908" y="11383"/>
                    </a:cubicBezTo>
                    <a:cubicBezTo>
                      <a:pt x="12013" y="11261"/>
                      <a:pt x="12135" y="11155"/>
                      <a:pt x="12240" y="11155"/>
                    </a:cubicBezTo>
                    <a:cubicBezTo>
                      <a:pt x="12240" y="11155"/>
                      <a:pt x="12362" y="11261"/>
                      <a:pt x="12484" y="11261"/>
                    </a:cubicBezTo>
                    <a:cubicBezTo>
                      <a:pt x="12589" y="11383"/>
                      <a:pt x="12589" y="11488"/>
                      <a:pt x="12589" y="11611"/>
                    </a:cubicBezTo>
                    <a:cubicBezTo>
                      <a:pt x="12589" y="11734"/>
                      <a:pt x="12484" y="11734"/>
                      <a:pt x="12484" y="11839"/>
                    </a:cubicBezTo>
                    <a:close/>
                    <a:moveTo>
                      <a:pt x="15363" y="8718"/>
                    </a:moveTo>
                    <a:cubicBezTo>
                      <a:pt x="15258" y="9051"/>
                      <a:pt x="15136" y="9297"/>
                      <a:pt x="14787" y="9648"/>
                    </a:cubicBezTo>
                    <a:cubicBezTo>
                      <a:pt x="14560" y="9876"/>
                      <a:pt x="14334" y="9981"/>
                      <a:pt x="13985" y="10226"/>
                    </a:cubicBezTo>
                    <a:cubicBezTo>
                      <a:pt x="13758" y="10331"/>
                      <a:pt x="13409" y="10331"/>
                      <a:pt x="13165" y="10331"/>
                    </a:cubicBezTo>
                    <a:cubicBezTo>
                      <a:pt x="12833" y="10331"/>
                      <a:pt x="12589" y="10226"/>
                      <a:pt x="12240" y="10103"/>
                    </a:cubicBezTo>
                    <a:cubicBezTo>
                      <a:pt x="12013" y="9981"/>
                      <a:pt x="11664" y="9753"/>
                      <a:pt x="11437" y="9525"/>
                    </a:cubicBezTo>
                    <a:cubicBezTo>
                      <a:pt x="11210" y="9174"/>
                      <a:pt x="10984" y="8946"/>
                      <a:pt x="10861" y="8718"/>
                    </a:cubicBezTo>
                    <a:cubicBezTo>
                      <a:pt x="10739" y="8368"/>
                      <a:pt x="10635" y="8122"/>
                      <a:pt x="10635" y="7789"/>
                    </a:cubicBezTo>
                    <a:cubicBezTo>
                      <a:pt x="10635" y="7544"/>
                      <a:pt x="10635" y="7211"/>
                      <a:pt x="10739" y="6965"/>
                    </a:cubicBezTo>
                    <a:cubicBezTo>
                      <a:pt x="10861" y="6614"/>
                      <a:pt x="11088" y="6387"/>
                      <a:pt x="11315" y="6159"/>
                    </a:cubicBezTo>
                    <a:cubicBezTo>
                      <a:pt x="11664" y="5808"/>
                      <a:pt x="12013" y="5580"/>
                      <a:pt x="12484" y="5457"/>
                    </a:cubicBezTo>
                    <a:cubicBezTo>
                      <a:pt x="12833" y="5352"/>
                      <a:pt x="13287" y="5352"/>
                      <a:pt x="13636" y="5457"/>
                    </a:cubicBezTo>
                    <a:cubicBezTo>
                      <a:pt x="13985" y="5580"/>
                      <a:pt x="14334" y="5808"/>
                      <a:pt x="14787" y="6159"/>
                    </a:cubicBezTo>
                    <a:cubicBezTo>
                      <a:pt x="15014" y="6509"/>
                      <a:pt x="15258" y="6737"/>
                      <a:pt x="15363" y="6965"/>
                    </a:cubicBezTo>
                    <a:cubicBezTo>
                      <a:pt x="15485" y="7316"/>
                      <a:pt x="15607" y="7544"/>
                      <a:pt x="15607" y="7894"/>
                    </a:cubicBezTo>
                    <a:cubicBezTo>
                      <a:pt x="15607" y="8122"/>
                      <a:pt x="15485" y="8473"/>
                      <a:pt x="15363" y="871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68" name="Group 17"/>
            <p:cNvGrpSpPr/>
            <p:nvPr/>
          </p:nvGrpSpPr>
          <p:grpSpPr>
            <a:xfrm>
              <a:off x="860699" y="1630344"/>
              <a:ext cx="559202" cy="559570"/>
              <a:chOff x="0" y="0"/>
              <a:chExt cx="559200" cy="559569"/>
            </a:xfrm>
          </p:grpSpPr>
          <p:sp>
            <p:nvSpPr>
              <p:cNvPr id="666" name="Freeform 17"/>
              <p:cNvSpPr/>
              <p:nvPr/>
            </p:nvSpPr>
            <p:spPr>
              <a:xfrm>
                <a:off x="0" y="0"/>
                <a:ext cx="559201" cy="5595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97"/>
                    </a:moveTo>
                    <a:cubicBezTo>
                      <a:pt x="21600" y="16758"/>
                      <a:pt x="16795" y="21600"/>
                      <a:pt x="10823" y="21600"/>
                    </a:cubicBezTo>
                    <a:cubicBezTo>
                      <a:pt x="4812" y="21600"/>
                      <a:pt x="0" y="16758"/>
                      <a:pt x="0" y="10797"/>
                    </a:cubicBezTo>
                    <a:cubicBezTo>
                      <a:pt x="0" y="4842"/>
                      <a:pt x="4812" y="0"/>
                      <a:pt x="10823" y="0"/>
                    </a:cubicBezTo>
                    <a:cubicBezTo>
                      <a:pt x="16795" y="0"/>
                      <a:pt x="21600" y="4842"/>
                      <a:pt x="21600" y="10797"/>
                    </a:cubicBezTo>
                  </a:path>
                </a:pathLst>
              </a:custGeom>
              <a:solidFill>
                <a:schemeClr val="accent1"/>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7" name="Freeform 18"/>
              <p:cNvSpPr/>
              <p:nvPr/>
            </p:nvSpPr>
            <p:spPr>
              <a:xfrm>
                <a:off x="98537" y="116241"/>
                <a:ext cx="360645" cy="32782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135" y="8457"/>
                    </a:moveTo>
                    <a:cubicBezTo>
                      <a:pt x="18207" y="8457"/>
                      <a:pt x="18207" y="8457"/>
                      <a:pt x="18207" y="8457"/>
                    </a:cubicBezTo>
                    <a:cubicBezTo>
                      <a:pt x="18207" y="2183"/>
                      <a:pt x="18207" y="2183"/>
                      <a:pt x="18207" y="2183"/>
                    </a:cubicBezTo>
                    <a:cubicBezTo>
                      <a:pt x="18207" y="937"/>
                      <a:pt x="17344" y="0"/>
                      <a:pt x="16280" y="0"/>
                    </a:cubicBezTo>
                    <a:cubicBezTo>
                      <a:pt x="1987" y="0"/>
                      <a:pt x="1987" y="0"/>
                      <a:pt x="1987" y="0"/>
                    </a:cubicBezTo>
                    <a:cubicBezTo>
                      <a:pt x="923" y="0"/>
                      <a:pt x="0" y="937"/>
                      <a:pt x="0" y="2183"/>
                    </a:cubicBezTo>
                    <a:cubicBezTo>
                      <a:pt x="0" y="11302"/>
                      <a:pt x="0" y="11302"/>
                      <a:pt x="0" y="11302"/>
                    </a:cubicBezTo>
                    <a:cubicBezTo>
                      <a:pt x="0" y="12548"/>
                      <a:pt x="923" y="13496"/>
                      <a:pt x="1987" y="13496"/>
                    </a:cubicBezTo>
                    <a:cubicBezTo>
                      <a:pt x="3784" y="13496"/>
                      <a:pt x="3784" y="13496"/>
                      <a:pt x="3784" y="13496"/>
                    </a:cubicBezTo>
                    <a:cubicBezTo>
                      <a:pt x="3784" y="19847"/>
                      <a:pt x="3784" y="19847"/>
                      <a:pt x="3784" y="19847"/>
                    </a:cubicBezTo>
                    <a:cubicBezTo>
                      <a:pt x="3784" y="20795"/>
                      <a:pt x="4517" y="21600"/>
                      <a:pt x="5450" y="21600"/>
                    </a:cubicBezTo>
                    <a:cubicBezTo>
                      <a:pt x="9033" y="21600"/>
                      <a:pt x="9033" y="21600"/>
                      <a:pt x="9033" y="21600"/>
                    </a:cubicBezTo>
                    <a:cubicBezTo>
                      <a:pt x="9967" y="21600"/>
                      <a:pt x="10700" y="20795"/>
                      <a:pt x="10700" y="19847"/>
                    </a:cubicBezTo>
                    <a:cubicBezTo>
                      <a:pt x="10700" y="13496"/>
                      <a:pt x="10700" y="13496"/>
                      <a:pt x="10700" y="13496"/>
                    </a:cubicBezTo>
                    <a:cubicBezTo>
                      <a:pt x="11964" y="13496"/>
                      <a:pt x="11964" y="13496"/>
                      <a:pt x="11964" y="13496"/>
                    </a:cubicBezTo>
                    <a:cubicBezTo>
                      <a:pt x="11964" y="16638"/>
                      <a:pt x="11964" y="16638"/>
                      <a:pt x="11964" y="16638"/>
                    </a:cubicBezTo>
                    <a:cubicBezTo>
                      <a:pt x="11964" y="17509"/>
                      <a:pt x="12627" y="18248"/>
                      <a:pt x="13420" y="18248"/>
                    </a:cubicBezTo>
                    <a:cubicBezTo>
                      <a:pt x="20135" y="18248"/>
                      <a:pt x="20135" y="18248"/>
                      <a:pt x="20135" y="18248"/>
                    </a:cubicBezTo>
                    <a:cubicBezTo>
                      <a:pt x="20938" y="18248"/>
                      <a:pt x="21600" y="17509"/>
                      <a:pt x="21600" y="16638"/>
                    </a:cubicBezTo>
                    <a:cubicBezTo>
                      <a:pt x="21600" y="10067"/>
                      <a:pt x="21600" y="10067"/>
                      <a:pt x="21600" y="10067"/>
                    </a:cubicBezTo>
                    <a:cubicBezTo>
                      <a:pt x="21600" y="9185"/>
                      <a:pt x="20938" y="8457"/>
                      <a:pt x="20135" y="8457"/>
                    </a:cubicBezTo>
                    <a:close/>
                    <a:moveTo>
                      <a:pt x="19733" y="9328"/>
                    </a:moveTo>
                    <a:cubicBezTo>
                      <a:pt x="20004" y="9328"/>
                      <a:pt x="20205" y="9549"/>
                      <a:pt x="20205" y="9846"/>
                    </a:cubicBezTo>
                    <a:cubicBezTo>
                      <a:pt x="20205" y="10067"/>
                      <a:pt x="20004" y="10287"/>
                      <a:pt x="19733" y="10287"/>
                    </a:cubicBezTo>
                    <a:cubicBezTo>
                      <a:pt x="19472" y="10287"/>
                      <a:pt x="19271" y="10067"/>
                      <a:pt x="19271" y="9846"/>
                    </a:cubicBezTo>
                    <a:cubicBezTo>
                      <a:pt x="19271" y="9549"/>
                      <a:pt x="19472" y="9328"/>
                      <a:pt x="19733" y="9328"/>
                    </a:cubicBezTo>
                    <a:close/>
                    <a:moveTo>
                      <a:pt x="20536" y="16925"/>
                    </a:moveTo>
                    <a:cubicBezTo>
                      <a:pt x="13088" y="16925"/>
                      <a:pt x="13088" y="16925"/>
                      <a:pt x="13088" y="16925"/>
                    </a:cubicBezTo>
                    <a:cubicBezTo>
                      <a:pt x="13088" y="11015"/>
                      <a:pt x="13088" y="11015"/>
                      <a:pt x="13088" y="11015"/>
                    </a:cubicBezTo>
                    <a:cubicBezTo>
                      <a:pt x="20536" y="11015"/>
                      <a:pt x="20536" y="11015"/>
                      <a:pt x="20536" y="11015"/>
                    </a:cubicBezTo>
                    <a:lnTo>
                      <a:pt x="20536" y="16925"/>
                    </a:lnTo>
                    <a:close/>
                    <a:moveTo>
                      <a:pt x="18478" y="9328"/>
                    </a:moveTo>
                    <a:cubicBezTo>
                      <a:pt x="18739" y="9328"/>
                      <a:pt x="18940" y="9549"/>
                      <a:pt x="18940" y="9846"/>
                    </a:cubicBezTo>
                    <a:cubicBezTo>
                      <a:pt x="18940" y="10067"/>
                      <a:pt x="18739" y="10287"/>
                      <a:pt x="18478" y="10287"/>
                    </a:cubicBezTo>
                    <a:cubicBezTo>
                      <a:pt x="18207" y="10287"/>
                      <a:pt x="18007" y="10067"/>
                      <a:pt x="18007" y="9846"/>
                    </a:cubicBezTo>
                    <a:cubicBezTo>
                      <a:pt x="18007" y="9549"/>
                      <a:pt x="18207" y="9328"/>
                      <a:pt x="18478" y="9328"/>
                    </a:cubicBezTo>
                    <a:close/>
                    <a:moveTo>
                      <a:pt x="15819" y="1081"/>
                    </a:moveTo>
                    <a:cubicBezTo>
                      <a:pt x="16150" y="1081"/>
                      <a:pt x="16411" y="1378"/>
                      <a:pt x="16411" y="1742"/>
                    </a:cubicBezTo>
                    <a:cubicBezTo>
                      <a:pt x="16411" y="2106"/>
                      <a:pt x="16150" y="2404"/>
                      <a:pt x="15819" y="2404"/>
                    </a:cubicBezTo>
                    <a:cubicBezTo>
                      <a:pt x="15487" y="2404"/>
                      <a:pt x="15216" y="2106"/>
                      <a:pt x="15216" y="1742"/>
                    </a:cubicBezTo>
                    <a:cubicBezTo>
                      <a:pt x="15216" y="1378"/>
                      <a:pt x="15487" y="1081"/>
                      <a:pt x="15819" y="1081"/>
                    </a:cubicBezTo>
                    <a:close/>
                    <a:moveTo>
                      <a:pt x="14152" y="1081"/>
                    </a:moveTo>
                    <a:cubicBezTo>
                      <a:pt x="14484" y="1081"/>
                      <a:pt x="14755" y="1378"/>
                      <a:pt x="14755" y="1742"/>
                    </a:cubicBezTo>
                    <a:cubicBezTo>
                      <a:pt x="14755" y="2106"/>
                      <a:pt x="14484" y="2404"/>
                      <a:pt x="14152" y="2404"/>
                    </a:cubicBezTo>
                    <a:cubicBezTo>
                      <a:pt x="13821" y="2404"/>
                      <a:pt x="13560" y="2106"/>
                      <a:pt x="13560" y="1742"/>
                    </a:cubicBezTo>
                    <a:cubicBezTo>
                      <a:pt x="13560" y="1378"/>
                      <a:pt x="13821" y="1081"/>
                      <a:pt x="14152" y="1081"/>
                    </a:cubicBezTo>
                    <a:close/>
                    <a:moveTo>
                      <a:pt x="7237" y="10133"/>
                    </a:moveTo>
                    <a:cubicBezTo>
                      <a:pt x="7237" y="9846"/>
                      <a:pt x="7438" y="9626"/>
                      <a:pt x="7638" y="9626"/>
                    </a:cubicBezTo>
                    <a:cubicBezTo>
                      <a:pt x="7909" y="9626"/>
                      <a:pt x="8100" y="9846"/>
                      <a:pt x="8100" y="10133"/>
                    </a:cubicBezTo>
                    <a:cubicBezTo>
                      <a:pt x="8100" y="10431"/>
                      <a:pt x="7909" y="10651"/>
                      <a:pt x="7638" y="10651"/>
                    </a:cubicBezTo>
                    <a:cubicBezTo>
                      <a:pt x="7438" y="10651"/>
                      <a:pt x="7237" y="10431"/>
                      <a:pt x="7237" y="10133"/>
                    </a:cubicBezTo>
                    <a:close/>
                    <a:moveTo>
                      <a:pt x="8501" y="10133"/>
                    </a:moveTo>
                    <a:cubicBezTo>
                      <a:pt x="8501" y="9846"/>
                      <a:pt x="8702" y="9626"/>
                      <a:pt x="8903" y="9626"/>
                    </a:cubicBezTo>
                    <a:cubicBezTo>
                      <a:pt x="9164" y="9626"/>
                      <a:pt x="9365" y="9846"/>
                      <a:pt x="9365" y="10133"/>
                    </a:cubicBezTo>
                    <a:cubicBezTo>
                      <a:pt x="9365" y="10431"/>
                      <a:pt x="9164" y="10651"/>
                      <a:pt x="8903" y="10651"/>
                    </a:cubicBezTo>
                    <a:cubicBezTo>
                      <a:pt x="8702" y="10651"/>
                      <a:pt x="8501" y="10431"/>
                      <a:pt x="8501" y="10133"/>
                    </a:cubicBezTo>
                    <a:close/>
                    <a:moveTo>
                      <a:pt x="9435" y="20067"/>
                    </a:moveTo>
                    <a:cubicBezTo>
                      <a:pt x="5049" y="20067"/>
                      <a:pt x="5049" y="20067"/>
                      <a:pt x="5049" y="20067"/>
                    </a:cubicBezTo>
                    <a:cubicBezTo>
                      <a:pt x="5049" y="11522"/>
                      <a:pt x="5049" y="11522"/>
                      <a:pt x="5049" y="11522"/>
                    </a:cubicBezTo>
                    <a:cubicBezTo>
                      <a:pt x="9435" y="11522"/>
                      <a:pt x="9435" y="11522"/>
                      <a:pt x="9435" y="11522"/>
                    </a:cubicBezTo>
                    <a:lnTo>
                      <a:pt x="9435" y="20067"/>
                    </a:lnTo>
                    <a:close/>
                    <a:moveTo>
                      <a:pt x="10700" y="11666"/>
                    </a:moveTo>
                    <a:cubicBezTo>
                      <a:pt x="10700" y="10497"/>
                      <a:pt x="10700" y="10497"/>
                      <a:pt x="10700" y="10497"/>
                    </a:cubicBezTo>
                    <a:cubicBezTo>
                      <a:pt x="10700" y="9482"/>
                      <a:pt x="9967" y="8677"/>
                      <a:pt x="9033" y="8677"/>
                    </a:cubicBezTo>
                    <a:cubicBezTo>
                      <a:pt x="5450" y="8677"/>
                      <a:pt x="5450" y="8677"/>
                      <a:pt x="5450" y="8677"/>
                    </a:cubicBezTo>
                    <a:cubicBezTo>
                      <a:pt x="4517" y="8677"/>
                      <a:pt x="3784" y="9482"/>
                      <a:pt x="3784" y="10497"/>
                    </a:cubicBezTo>
                    <a:cubicBezTo>
                      <a:pt x="3784" y="11666"/>
                      <a:pt x="3784" y="11666"/>
                      <a:pt x="3784" y="11666"/>
                    </a:cubicBezTo>
                    <a:cubicBezTo>
                      <a:pt x="1526" y="11666"/>
                      <a:pt x="1526" y="11666"/>
                      <a:pt x="1526" y="11666"/>
                    </a:cubicBezTo>
                    <a:cubicBezTo>
                      <a:pt x="1526" y="3418"/>
                      <a:pt x="1526" y="3418"/>
                      <a:pt x="1526" y="3418"/>
                    </a:cubicBezTo>
                    <a:cubicBezTo>
                      <a:pt x="16752" y="3418"/>
                      <a:pt x="16752" y="3418"/>
                      <a:pt x="16752" y="3418"/>
                    </a:cubicBezTo>
                    <a:cubicBezTo>
                      <a:pt x="16752" y="8457"/>
                      <a:pt x="16752" y="8457"/>
                      <a:pt x="16752" y="8457"/>
                    </a:cubicBezTo>
                    <a:cubicBezTo>
                      <a:pt x="13420" y="8457"/>
                      <a:pt x="13420" y="8457"/>
                      <a:pt x="13420" y="8457"/>
                    </a:cubicBezTo>
                    <a:cubicBezTo>
                      <a:pt x="12627" y="8457"/>
                      <a:pt x="11964" y="9185"/>
                      <a:pt x="11964" y="10067"/>
                    </a:cubicBezTo>
                    <a:cubicBezTo>
                      <a:pt x="11964" y="11666"/>
                      <a:pt x="11964" y="11666"/>
                      <a:pt x="11964" y="11666"/>
                    </a:cubicBezTo>
                    <a:lnTo>
                      <a:pt x="10700" y="11666"/>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1" name="Group 7"/>
            <p:cNvGrpSpPr/>
            <p:nvPr/>
          </p:nvGrpSpPr>
          <p:grpSpPr>
            <a:xfrm>
              <a:off x="1641592" y="88106"/>
              <a:ext cx="288778" cy="289327"/>
              <a:chOff x="0" y="0"/>
              <a:chExt cx="288777" cy="289326"/>
            </a:xfrm>
          </p:grpSpPr>
          <p:sp>
            <p:nvSpPr>
              <p:cNvPr id="669" name="Freeform 19"/>
              <p:cNvSpPr/>
              <p:nvPr/>
            </p:nvSpPr>
            <p:spPr>
              <a:xfrm>
                <a:off x="0" y="0"/>
                <a:ext cx="288778" cy="289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37"/>
                    </a:moveTo>
                    <a:cubicBezTo>
                      <a:pt x="21600" y="16800"/>
                      <a:pt x="16783" y="21600"/>
                      <a:pt x="10800" y="21600"/>
                    </a:cubicBezTo>
                    <a:cubicBezTo>
                      <a:pt x="4817" y="21600"/>
                      <a:pt x="0" y="16800"/>
                      <a:pt x="0" y="10837"/>
                    </a:cubicBezTo>
                    <a:cubicBezTo>
                      <a:pt x="0" y="4887"/>
                      <a:pt x="4817" y="0"/>
                      <a:pt x="10800" y="0"/>
                    </a:cubicBezTo>
                    <a:cubicBezTo>
                      <a:pt x="16783" y="0"/>
                      <a:pt x="21600" y="4887"/>
                      <a:pt x="21600" y="10837"/>
                    </a:cubicBezTo>
                  </a:path>
                </a:pathLst>
              </a:custGeom>
              <a:solidFill>
                <a:srgbClr val="4F6228"/>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0" name="Freeform 20"/>
              <p:cNvSpPr/>
              <p:nvPr/>
            </p:nvSpPr>
            <p:spPr>
              <a:xfrm>
                <a:off x="88906" y="43683"/>
                <a:ext cx="110226" cy="20418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752" y="0"/>
                    </a:moveTo>
                    <a:cubicBezTo>
                      <a:pt x="15564" y="0"/>
                      <a:pt x="15564" y="0"/>
                      <a:pt x="15564" y="0"/>
                    </a:cubicBezTo>
                    <a:cubicBezTo>
                      <a:pt x="9723" y="0"/>
                      <a:pt x="6036" y="2002"/>
                      <a:pt x="6036" y="5280"/>
                    </a:cubicBezTo>
                    <a:cubicBezTo>
                      <a:pt x="6036" y="7743"/>
                      <a:pt x="6036" y="7743"/>
                      <a:pt x="6036" y="7743"/>
                    </a:cubicBezTo>
                    <a:cubicBezTo>
                      <a:pt x="881" y="7743"/>
                      <a:pt x="881" y="7743"/>
                      <a:pt x="881" y="7743"/>
                    </a:cubicBezTo>
                    <a:cubicBezTo>
                      <a:pt x="424" y="7743"/>
                      <a:pt x="0" y="7867"/>
                      <a:pt x="0" y="8222"/>
                    </a:cubicBezTo>
                    <a:cubicBezTo>
                      <a:pt x="0" y="11730"/>
                      <a:pt x="0" y="11730"/>
                      <a:pt x="0" y="11730"/>
                    </a:cubicBezTo>
                    <a:cubicBezTo>
                      <a:pt x="0" y="11978"/>
                      <a:pt x="424" y="12209"/>
                      <a:pt x="881" y="12209"/>
                    </a:cubicBezTo>
                    <a:cubicBezTo>
                      <a:pt x="6036" y="12209"/>
                      <a:pt x="6036" y="12209"/>
                      <a:pt x="6036" y="12209"/>
                    </a:cubicBezTo>
                    <a:cubicBezTo>
                      <a:pt x="6036" y="21122"/>
                      <a:pt x="6036" y="21122"/>
                      <a:pt x="6036" y="21122"/>
                    </a:cubicBezTo>
                    <a:cubicBezTo>
                      <a:pt x="6036" y="21352"/>
                      <a:pt x="6493" y="21600"/>
                      <a:pt x="6917" y="21600"/>
                    </a:cubicBezTo>
                    <a:cubicBezTo>
                      <a:pt x="13606" y="21600"/>
                      <a:pt x="13606" y="21600"/>
                      <a:pt x="13606" y="21600"/>
                    </a:cubicBezTo>
                    <a:cubicBezTo>
                      <a:pt x="14030" y="21600"/>
                      <a:pt x="14487" y="21352"/>
                      <a:pt x="14487" y="21122"/>
                    </a:cubicBezTo>
                    <a:cubicBezTo>
                      <a:pt x="14487" y="12209"/>
                      <a:pt x="14487" y="12209"/>
                      <a:pt x="14487" y="12209"/>
                    </a:cubicBezTo>
                    <a:cubicBezTo>
                      <a:pt x="20523" y="12209"/>
                      <a:pt x="20523" y="12209"/>
                      <a:pt x="20523" y="12209"/>
                    </a:cubicBezTo>
                    <a:cubicBezTo>
                      <a:pt x="20947" y="12209"/>
                      <a:pt x="21404" y="11978"/>
                      <a:pt x="21404" y="11730"/>
                    </a:cubicBezTo>
                    <a:cubicBezTo>
                      <a:pt x="21404" y="8222"/>
                      <a:pt x="21404" y="8222"/>
                      <a:pt x="21404" y="8222"/>
                    </a:cubicBezTo>
                    <a:cubicBezTo>
                      <a:pt x="21404" y="8098"/>
                      <a:pt x="21176" y="7974"/>
                      <a:pt x="21176" y="7867"/>
                    </a:cubicBezTo>
                    <a:cubicBezTo>
                      <a:pt x="20947" y="7743"/>
                      <a:pt x="20752" y="7743"/>
                      <a:pt x="20523" y="7743"/>
                    </a:cubicBezTo>
                    <a:cubicBezTo>
                      <a:pt x="14487" y="7743"/>
                      <a:pt x="14487" y="7743"/>
                      <a:pt x="14487" y="7743"/>
                    </a:cubicBezTo>
                    <a:cubicBezTo>
                      <a:pt x="14487" y="5635"/>
                      <a:pt x="14487" y="5635"/>
                      <a:pt x="14487" y="5635"/>
                    </a:cubicBezTo>
                    <a:cubicBezTo>
                      <a:pt x="14487" y="4696"/>
                      <a:pt x="14911" y="4111"/>
                      <a:pt x="17293" y="4111"/>
                    </a:cubicBezTo>
                    <a:cubicBezTo>
                      <a:pt x="20752" y="4111"/>
                      <a:pt x="20752" y="4111"/>
                      <a:pt x="20752" y="4111"/>
                    </a:cubicBezTo>
                    <a:cubicBezTo>
                      <a:pt x="21176" y="4111"/>
                      <a:pt x="21600" y="3987"/>
                      <a:pt x="21600" y="3632"/>
                    </a:cubicBezTo>
                    <a:cubicBezTo>
                      <a:pt x="21600" y="354"/>
                      <a:pt x="21600" y="354"/>
                      <a:pt x="21600" y="354"/>
                    </a:cubicBezTo>
                    <a:cubicBezTo>
                      <a:pt x="21600" y="124"/>
                      <a:pt x="21176" y="0"/>
                      <a:pt x="20752" y="0"/>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4" name="Group 4"/>
            <p:cNvGrpSpPr/>
            <p:nvPr/>
          </p:nvGrpSpPr>
          <p:grpSpPr>
            <a:xfrm>
              <a:off x="704372" y="1036549"/>
              <a:ext cx="296188" cy="295991"/>
              <a:chOff x="0" y="0"/>
              <a:chExt cx="296186" cy="295989"/>
            </a:xfrm>
          </p:grpSpPr>
          <p:sp>
            <p:nvSpPr>
              <p:cNvPr id="672" name="Freeform 40"/>
              <p:cNvSpPr/>
              <p:nvPr/>
            </p:nvSpPr>
            <p:spPr>
              <a:xfrm>
                <a:off x="0" y="0"/>
                <a:ext cx="296187" cy="29599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63"/>
                    </a:moveTo>
                    <a:cubicBezTo>
                      <a:pt x="21600" y="16750"/>
                      <a:pt x="16750" y="21600"/>
                      <a:pt x="10763" y="21600"/>
                    </a:cubicBezTo>
                    <a:cubicBezTo>
                      <a:pt x="4850" y="21600"/>
                      <a:pt x="0" y="16750"/>
                      <a:pt x="0" y="10763"/>
                    </a:cubicBezTo>
                    <a:cubicBezTo>
                      <a:pt x="0" y="4850"/>
                      <a:pt x="4850" y="0"/>
                      <a:pt x="10763" y="0"/>
                    </a:cubicBezTo>
                    <a:cubicBezTo>
                      <a:pt x="16750" y="0"/>
                      <a:pt x="21600" y="4850"/>
                      <a:pt x="21600" y="10763"/>
                    </a:cubicBezTo>
                  </a:path>
                </a:pathLst>
              </a:custGeom>
              <a:solidFill>
                <a:srgbClr val="F893C5"/>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3" name="Freeform 41"/>
              <p:cNvSpPr/>
              <p:nvPr/>
            </p:nvSpPr>
            <p:spPr>
              <a:xfrm>
                <a:off x="60752" y="59971"/>
                <a:ext cx="176164" cy="1760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56" y="9518"/>
                    </a:moveTo>
                    <a:cubicBezTo>
                      <a:pt x="20226" y="9108"/>
                      <a:pt x="20226" y="9108"/>
                      <a:pt x="20226" y="9108"/>
                    </a:cubicBezTo>
                    <a:cubicBezTo>
                      <a:pt x="19959" y="7754"/>
                      <a:pt x="19549" y="6523"/>
                      <a:pt x="18749" y="5436"/>
                    </a:cubicBezTo>
                    <a:cubicBezTo>
                      <a:pt x="19282" y="4082"/>
                      <a:pt x="19282" y="4082"/>
                      <a:pt x="19282" y="4082"/>
                    </a:cubicBezTo>
                    <a:cubicBezTo>
                      <a:pt x="19282" y="4082"/>
                      <a:pt x="19282" y="4082"/>
                      <a:pt x="19282" y="3959"/>
                    </a:cubicBezTo>
                    <a:cubicBezTo>
                      <a:pt x="18462" y="3138"/>
                      <a:pt x="18462" y="3138"/>
                      <a:pt x="18462" y="3138"/>
                    </a:cubicBezTo>
                    <a:cubicBezTo>
                      <a:pt x="17662" y="2318"/>
                      <a:pt x="17662" y="2318"/>
                      <a:pt x="17662" y="2318"/>
                    </a:cubicBezTo>
                    <a:lnTo>
                      <a:pt x="17518" y="2318"/>
                    </a:lnTo>
                    <a:cubicBezTo>
                      <a:pt x="16287" y="2872"/>
                      <a:pt x="16287" y="2872"/>
                      <a:pt x="16287" y="2872"/>
                    </a:cubicBezTo>
                    <a:cubicBezTo>
                      <a:pt x="15200" y="2174"/>
                      <a:pt x="13990" y="1641"/>
                      <a:pt x="12615" y="1374"/>
                    </a:cubicBezTo>
                    <a:cubicBezTo>
                      <a:pt x="12082" y="0"/>
                      <a:pt x="12082" y="0"/>
                      <a:pt x="12082" y="0"/>
                    </a:cubicBezTo>
                    <a:lnTo>
                      <a:pt x="11938" y="0"/>
                    </a:lnTo>
                    <a:cubicBezTo>
                      <a:pt x="10851" y="0"/>
                      <a:pt x="10851" y="0"/>
                      <a:pt x="10851" y="0"/>
                    </a:cubicBezTo>
                    <a:cubicBezTo>
                      <a:pt x="9641" y="0"/>
                      <a:pt x="9641" y="0"/>
                      <a:pt x="9641" y="0"/>
                    </a:cubicBezTo>
                    <a:lnTo>
                      <a:pt x="9497" y="0"/>
                    </a:lnTo>
                    <a:cubicBezTo>
                      <a:pt x="9087" y="1374"/>
                      <a:pt x="9087" y="1374"/>
                      <a:pt x="9087" y="1374"/>
                    </a:cubicBezTo>
                    <a:cubicBezTo>
                      <a:pt x="7733" y="1497"/>
                      <a:pt x="6503" y="2051"/>
                      <a:pt x="5415" y="2872"/>
                    </a:cubicBezTo>
                    <a:cubicBezTo>
                      <a:pt x="4062" y="2318"/>
                      <a:pt x="4062" y="2318"/>
                      <a:pt x="4062" y="2318"/>
                    </a:cubicBezTo>
                    <a:lnTo>
                      <a:pt x="3938" y="2318"/>
                    </a:lnTo>
                    <a:cubicBezTo>
                      <a:pt x="3118" y="3138"/>
                      <a:pt x="3118" y="3138"/>
                      <a:pt x="3118" y="3138"/>
                    </a:cubicBezTo>
                    <a:cubicBezTo>
                      <a:pt x="2297" y="3959"/>
                      <a:pt x="2297" y="3959"/>
                      <a:pt x="2297" y="3959"/>
                    </a:cubicBezTo>
                    <a:lnTo>
                      <a:pt x="2297" y="4082"/>
                    </a:lnTo>
                    <a:cubicBezTo>
                      <a:pt x="2851" y="5313"/>
                      <a:pt x="2851" y="5313"/>
                      <a:pt x="2851" y="5313"/>
                    </a:cubicBezTo>
                    <a:cubicBezTo>
                      <a:pt x="2031" y="6400"/>
                      <a:pt x="1621" y="7610"/>
                      <a:pt x="1354" y="8985"/>
                    </a:cubicBezTo>
                    <a:cubicBezTo>
                      <a:pt x="0" y="9518"/>
                      <a:pt x="0" y="9518"/>
                      <a:pt x="0" y="9518"/>
                    </a:cubicBezTo>
                    <a:cubicBezTo>
                      <a:pt x="0" y="9518"/>
                      <a:pt x="0" y="9518"/>
                      <a:pt x="0" y="9662"/>
                    </a:cubicBezTo>
                    <a:cubicBezTo>
                      <a:pt x="0" y="10749"/>
                      <a:pt x="0" y="10749"/>
                      <a:pt x="0" y="10749"/>
                    </a:cubicBezTo>
                    <a:cubicBezTo>
                      <a:pt x="0" y="11959"/>
                      <a:pt x="0" y="11959"/>
                      <a:pt x="0" y="11959"/>
                    </a:cubicBezTo>
                    <a:cubicBezTo>
                      <a:pt x="1354" y="12513"/>
                      <a:pt x="1354" y="12513"/>
                      <a:pt x="1354" y="12513"/>
                    </a:cubicBezTo>
                    <a:cubicBezTo>
                      <a:pt x="1477" y="13867"/>
                      <a:pt x="2031" y="15077"/>
                      <a:pt x="2851" y="16164"/>
                    </a:cubicBezTo>
                    <a:cubicBezTo>
                      <a:pt x="2297" y="17538"/>
                      <a:pt x="2297" y="17538"/>
                      <a:pt x="2297" y="17538"/>
                    </a:cubicBezTo>
                    <a:cubicBezTo>
                      <a:pt x="2174" y="17538"/>
                      <a:pt x="2297" y="17538"/>
                      <a:pt x="2297" y="17662"/>
                    </a:cubicBezTo>
                    <a:cubicBezTo>
                      <a:pt x="3118" y="18482"/>
                      <a:pt x="3118" y="18482"/>
                      <a:pt x="3118" y="18482"/>
                    </a:cubicBezTo>
                    <a:cubicBezTo>
                      <a:pt x="3938" y="19303"/>
                      <a:pt x="3938" y="19303"/>
                      <a:pt x="3938" y="19303"/>
                    </a:cubicBezTo>
                    <a:cubicBezTo>
                      <a:pt x="3938" y="19303"/>
                      <a:pt x="3938" y="19303"/>
                      <a:pt x="4062" y="19303"/>
                    </a:cubicBezTo>
                    <a:cubicBezTo>
                      <a:pt x="5292" y="18749"/>
                      <a:pt x="5292" y="18749"/>
                      <a:pt x="5292" y="18749"/>
                    </a:cubicBezTo>
                    <a:cubicBezTo>
                      <a:pt x="6379" y="19426"/>
                      <a:pt x="7590" y="19979"/>
                      <a:pt x="8964" y="20246"/>
                    </a:cubicBezTo>
                    <a:cubicBezTo>
                      <a:pt x="9497" y="21477"/>
                      <a:pt x="9497" y="21477"/>
                      <a:pt x="9497" y="21477"/>
                    </a:cubicBezTo>
                    <a:cubicBezTo>
                      <a:pt x="9497" y="21600"/>
                      <a:pt x="9497" y="21600"/>
                      <a:pt x="9641" y="21600"/>
                    </a:cubicBezTo>
                    <a:cubicBezTo>
                      <a:pt x="10728" y="21600"/>
                      <a:pt x="10728" y="21600"/>
                      <a:pt x="10728" y="21600"/>
                    </a:cubicBezTo>
                    <a:cubicBezTo>
                      <a:pt x="11938" y="21600"/>
                      <a:pt x="11938" y="21600"/>
                      <a:pt x="11938" y="21600"/>
                    </a:cubicBezTo>
                    <a:cubicBezTo>
                      <a:pt x="11938" y="21600"/>
                      <a:pt x="11938" y="21600"/>
                      <a:pt x="11938" y="21477"/>
                    </a:cubicBezTo>
                    <a:cubicBezTo>
                      <a:pt x="12492" y="20246"/>
                      <a:pt x="12492" y="20246"/>
                      <a:pt x="12492" y="20246"/>
                    </a:cubicBezTo>
                    <a:cubicBezTo>
                      <a:pt x="13846" y="19979"/>
                      <a:pt x="15077" y="19569"/>
                      <a:pt x="16164" y="18749"/>
                    </a:cubicBezTo>
                    <a:cubicBezTo>
                      <a:pt x="17374" y="19303"/>
                      <a:pt x="17374" y="19303"/>
                      <a:pt x="17374" y="19303"/>
                    </a:cubicBezTo>
                    <a:cubicBezTo>
                      <a:pt x="17518" y="19303"/>
                      <a:pt x="17518" y="19303"/>
                      <a:pt x="17518" y="19303"/>
                    </a:cubicBezTo>
                    <a:cubicBezTo>
                      <a:pt x="18338" y="18482"/>
                      <a:pt x="18338" y="18482"/>
                      <a:pt x="18338" y="18482"/>
                    </a:cubicBezTo>
                    <a:cubicBezTo>
                      <a:pt x="19138" y="17662"/>
                      <a:pt x="19138" y="17662"/>
                      <a:pt x="19138" y="17662"/>
                    </a:cubicBezTo>
                    <a:cubicBezTo>
                      <a:pt x="19282" y="17662"/>
                      <a:pt x="19282" y="17538"/>
                      <a:pt x="19282" y="17538"/>
                    </a:cubicBezTo>
                    <a:cubicBezTo>
                      <a:pt x="18749" y="16308"/>
                      <a:pt x="18749" y="16308"/>
                      <a:pt x="18749" y="16308"/>
                    </a:cubicBezTo>
                    <a:cubicBezTo>
                      <a:pt x="19426" y="15221"/>
                      <a:pt x="19959" y="14010"/>
                      <a:pt x="20226" y="12636"/>
                    </a:cubicBezTo>
                    <a:cubicBezTo>
                      <a:pt x="21456" y="12103"/>
                      <a:pt x="21456" y="12103"/>
                      <a:pt x="21456" y="12103"/>
                    </a:cubicBezTo>
                    <a:cubicBezTo>
                      <a:pt x="21600" y="12103"/>
                      <a:pt x="21600" y="12103"/>
                      <a:pt x="21600" y="11959"/>
                    </a:cubicBezTo>
                    <a:cubicBezTo>
                      <a:pt x="21600" y="10872"/>
                      <a:pt x="21600" y="10872"/>
                      <a:pt x="21600" y="10872"/>
                    </a:cubicBezTo>
                    <a:cubicBezTo>
                      <a:pt x="21600" y="9662"/>
                      <a:pt x="21600" y="9662"/>
                      <a:pt x="21600" y="9662"/>
                    </a:cubicBezTo>
                    <a:cubicBezTo>
                      <a:pt x="21600" y="9662"/>
                      <a:pt x="21600" y="9662"/>
                      <a:pt x="21456" y="9518"/>
                    </a:cubicBezTo>
                    <a:close/>
                    <a:moveTo>
                      <a:pt x="10728" y="16718"/>
                    </a:moveTo>
                    <a:cubicBezTo>
                      <a:pt x="7590" y="16718"/>
                      <a:pt x="4882" y="14010"/>
                      <a:pt x="4882" y="10749"/>
                    </a:cubicBezTo>
                    <a:cubicBezTo>
                      <a:pt x="4882" y="7610"/>
                      <a:pt x="7590" y="4903"/>
                      <a:pt x="10728" y="4903"/>
                    </a:cubicBezTo>
                    <a:cubicBezTo>
                      <a:pt x="13990" y="4903"/>
                      <a:pt x="16574" y="7610"/>
                      <a:pt x="16574" y="10749"/>
                    </a:cubicBezTo>
                    <a:cubicBezTo>
                      <a:pt x="16574" y="14010"/>
                      <a:pt x="13990" y="16718"/>
                      <a:pt x="10728" y="1671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7" name="Group 11"/>
            <p:cNvGrpSpPr/>
            <p:nvPr/>
          </p:nvGrpSpPr>
          <p:grpSpPr>
            <a:xfrm>
              <a:off x="196233" y="1389954"/>
              <a:ext cx="616990" cy="616580"/>
              <a:chOff x="0" y="0"/>
              <a:chExt cx="616989" cy="616579"/>
            </a:xfrm>
          </p:grpSpPr>
          <p:sp>
            <p:nvSpPr>
              <p:cNvPr id="675" name="Freeform 44"/>
              <p:cNvSpPr/>
              <p:nvPr/>
            </p:nvSpPr>
            <p:spPr>
              <a:xfrm>
                <a:off x="0" y="0"/>
                <a:ext cx="616990" cy="61658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18"/>
                    </a:moveTo>
                    <a:cubicBezTo>
                      <a:pt x="21600" y="16776"/>
                      <a:pt x="16775" y="21600"/>
                      <a:pt x="10821" y="21600"/>
                    </a:cubicBezTo>
                    <a:cubicBezTo>
                      <a:pt x="4825" y="21600"/>
                      <a:pt x="0" y="16776"/>
                      <a:pt x="0" y="10818"/>
                    </a:cubicBezTo>
                    <a:cubicBezTo>
                      <a:pt x="0" y="4830"/>
                      <a:pt x="4825" y="0"/>
                      <a:pt x="10821" y="0"/>
                    </a:cubicBezTo>
                    <a:cubicBezTo>
                      <a:pt x="16775" y="0"/>
                      <a:pt x="21600" y="4830"/>
                      <a:pt x="21600" y="10818"/>
                    </a:cubicBezTo>
                  </a:path>
                </a:pathLst>
              </a:custGeom>
              <a:solidFill>
                <a:schemeClr val="accent5"/>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6" name="Freeform 45"/>
              <p:cNvSpPr/>
              <p:nvPr/>
            </p:nvSpPr>
            <p:spPr>
              <a:xfrm>
                <a:off x="134841" y="134751"/>
                <a:ext cx="347309" cy="34707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36" y="0"/>
                    </a:moveTo>
                    <a:cubicBezTo>
                      <a:pt x="4835" y="0"/>
                      <a:pt x="0" y="4827"/>
                      <a:pt x="0" y="10831"/>
                    </a:cubicBezTo>
                    <a:cubicBezTo>
                      <a:pt x="0" y="16773"/>
                      <a:pt x="4835" y="21600"/>
                      <a:pt x="10836" y="21600"/>
                    </a:cubicBezTo>
                    <a:cubicBezTo>
                      <a:pt x="16765" y="21600"/>
                      <a:pt x="21600" y="16773"/>
                      <a:pt x="21600" y="10831"/>
                    </a:cubicBezTo>
                    <a:cubicBezTo>
                      <a:pt x="21600" y="4827"/>
                      <a:pt x="16765" y="0"/>
                      <a:pt x="10836" y="0"/>
                    </a:cubicBezTo>
                    <a:close/>
                    <a:moveTo>
                      <a:pt x="17120" y="10081"/>
                    </a:moveTo>
                    <a:cubicBezTo>
                      <a:pt x="17047" y="8767"/>
                      <a:pt x="16838" y="7516"/>
                      <a:pt x="16494" y="6276"/>
                    </a:cubicBezTo>
                    <a:cubicBezTo>
                      <a:pt x="17182" y="6067"/>
                      <a:pt x="17870" y="5796"/>
                      <a:pt x="18495" y="5515"/>
                    </a:cubicBezTo>
                    <a:cubicBezTo>
                      <a:pt x="19391" y="6828"/>
                      <a:pt x="20016" y="8350"/>
                      <a:pt x="20152" y="10081"/>
                    </a:cubicBezTo>
                    <a:lnTo>
                      <a:pt x="17120" y="10081"/>
                    </a:lnTo>
                    <a:close/>
                    <a:moveTo>
                      <a:pt x="15598" y="10081"/>
                    </a:moveTo>
                    <a:cubicBezTo>
                      <a:pt x="11597" y="10081"/>
                      <a:pt x="11597" y="10081"/>
                      <a:pt x="11597" y="10081"/>
                    </a:cubicBezTo>
                    <a:cubicBezTo>
                      <a:pt x="11597" y="7245"/>
                      <a:pt x="11597" y="7245"/>
                      <a:pt x="11597" y="7245"/>
                    </a:cubicBezTo>
                    <a:cubicBezTo>
                      <a:pt x="12837" y="7172"/>
                      <a:pt x="14004" y="6964"/>
                      <a:pt x="15109" y="6693"/>
                    </a:cubicBezTo>
                    <a:cubicBezTo>
                      <a:pt x="15390" y="7798"/>
                      <a:pt x="15598" y="8903"/>
                      <a:pt x="15598" y="10081"/>
                    </a:cubicBezTo>
                    <a:close/>
                    <a:moveTo>
                      <a:pt x="11597" y="5723"/>
                    </a:moveTo>
                    <a:cubicBezTo>
                      <a:pt x="11597" y="1512"/>
                      <a:pt x="11597" y="1512"/>
                      <a:pt x="11597" y="1512"/>
                    </a:cubicBezTo>
                    <a:cubicBezTo>
                      <a:pt x="11941" y="1512"/>
                      <a:pt x="12285" y="1585"/>
                      <a:pt x="12629" y="1658"/>
                    </a:cubicBezTo>
                    <a:cubicBezTo>
                      <a:pt x="13452" y="2690"/>
                      <a:pt x="14150" y="3930"/>
                      <a:pt x="14702" y="5317"/>
                    </a:cubicBezTo>
                    <a:cubicBezTo>
                      <a:pt x="13660" y="5515"/>
                      <a:pt x="12702" y="5723"/>
                      <a:pt x="11597" y="5723"/>
                    </a:cubicBezTo>
                    <a:close/>
                    <a:moveTo>
                      <a:pt x="10138" y="5796"/>
                    </a:moveTo>
                    <a:cubicBezTo>
                      <a:pt x="9107" y="5723"/>
                      <a:pt x="8075" y="5588"/>
                      <a:pt x="7106" y="5379"/>
                    </a:cubicBezTo>
                    <a:cubicBezTo>
                      <a:pt x="7586" y="3930"/>
                      <a:pt x="8346" y="2690"/>
                      <a:pt x="9242" y="1585"/>
                    </a:cubicBezTo>
                    <a:cubicBezTo>
                      <a:pt x="9524" y="1585"/>
                      <a:pt x="9795" y="1512"/>
                      <a:pt x="10138" y="1512"/>
                    </a:cubicBezTo>
                    <a:lnTo>
                      <a:pt x="10138" y="5796"/>
                    </a:lnTo>
                    <a:close/>
                    <a:moveTo>
                      <a:pt x="10138" y="7245"/>
                    </a:moveTo>
                    <a:cubicBezTo>
                      <a:pt x="10138" y="10081"/>
                      <a:pt x="10138" y="10081"/>
                      <a:pt x="10138" y="10081"/>
                    </a:cubicBezTo>
                    <a:cubicBezTo>
                      <a:pt x="6137" y="10081"/>
                      <a:pt x="6137" y="10081"/>
                      <a:pt x="6137" y="10081"/>
                    </a:cubicBezTo>
                    <a:cubicBezTo>
                      <a:pt x="6210" y="8903"/>
                      <a:pt x="6346" y="7798"/>
                      <a:pt x="6627" y="6766"/>
                    </a:cubicBezTo>
                    <a:cubicBezTo>
                      <a:pt x="7731" y="7037"/>
                      <a:pt x="8898" y="7172"/>
                      <a:pt x="10138" y="7245"/>
                    </a:cubicBezTo>
                    <a:close/>
                    <a:moveTo>
                      <a:pt x="4689" y="10081"/>
                    </a:moveTo>
                    <a:cubicBezTo>
                      <a:pt x="1521" y="10081"/>
                      <a:pt x="1521" y="10081"/>
                      <a:pt x="1521" y="10081"/>
                    </a:cubicBezTo>
                    <a:cubicBezTo>
                      <a:pt x="1657" y="8423"/>
                      <a:pt x="2209" y="6901"/>
                      <a:pt x="3105" y="5588"/>
                    </a:cubicBezTo>
                    <a:cubicBezTo>
                      <a:pt x="3793" y="5859"/>
                      <a:pt x="4480" y="6213"/>
                      <a:pt x="5241" y="6411"/>
                    </a:cubicBezTo>
                    <a:cubicBezTo>
                      <a:pt x="4897" y="7589"/>
                      <a:pt x="4762" y="8767"/>
                      <a:pt x="4689" y="10081"/>
                    </a:cubicBezTo>
                    <a:close/>
                    <a:moveTo>
                      <a:pt x="4689" y="11530"/>
                    </a:moveTo>
                    <a:cubicBezTo>
                      <a:pt x="4762" y="12770"/>
                      <a:pt x="4897" y="13938"/>
                      <a:pt x="5179" y="15043"/>
                    </a:cubicBezTo>
                    <a:cubicBezTo>
                      <a:pt x="4418" y="15324"/>
                      <a:pt x="3730" y="15595"/>
                      <a:pt x="3032" y="15939"/>
                    </a:cubicBezTo>
                    <a:cubicBezTo>
                      <a:pt x="2136" y="14636"/>
                      <a:pt x="1657" y="13114"/>
                      <a:pt x="1521" y="11530"/>
                    </a:cubicBezTo>
                    <a:lnTo>
                      <a:pt x="4689" y="11530"/>
                    </a:lnTo>
                    <a:close/>
                    <a:moveTo>
                      <a:pt x="6137" y="11530"/>
                    </a:moveTo>
                    <a:cubicBezTo>
                      <a:pt x="10138" y="11530"/>
                      <a:pt x="10138" y="11530"/>
                      <a:pt x="10138" y="11530"/>
                    </a:cubicBezTo>
                    <a:cubicBezTo>
                      <a:pt x="10138" y="14219"/>
                      <a:pt x="10138" y="14219"/>
                      <a:pt x="10138" y="14219"/>
                    </a:cubicBezTo>
                    <a:cubicBezTo>
                      <a:pt x="8898" y="14219"/>
                      <a:pt x="7731" y="14355"/>
                      <a:pt x="6627" y="14636"/>
                    </a:cubicBezTo>
                    <a:cubicBezTo>
                      <a:pt x="6346" y="13667"/>
                      <a:pt x="6210" y="12635"/>
                      <a:pt x="6137" y="11530"/>
                    </a:cubicBezTo>
                    <a:close/>
                    <a:moveTo>
                      <a:pt x="10138" y="15668"/>
                    </a:moveTo>
                    <a:cubicBezTo>
                      <a:pt x="10138" y="20151"/>
                      <a:pt x="10138" y="20151"/>
                      <a:pt x="10138" y="20151"/>
                    </a:cubicBezTo>
                    <a:cubicBezTo>
                      <a:pt x="9795" y="20088"/>
                      <a:pt x="9524" y="20088"/>
                      <a:pt x="9242" y="20015"/>
                    </a:cubicBezTo>
                    <a:cubicBezTo>
                      <a:pt x="8284" y="18910"/>
                      <a:pt x="7523" y="17534"/>
                      <a:pt x="7033" y="16085"/>
                    </a:cubicBezTo>
                    <a:cubicBezTo>
                      <a:pt x="8002" y="15804"/>
                      <a:pt x="9034" y="15668"/>
                      <a:pt x="10138" y="15668"/>
                    </a:cubicBezTo>
                    <a:close/>
                    <a:moveTo>
                      <a:pt x="11597" y="15668"/>
                    </a:moveTo>
                    <a:cubicBezTo>
                      <a:pt x="12702" y="15741"/>
                      <a:pt x="13733" y="15877"/>
                      <a:pt x="14765" y="16148"/>
                    </a:cubicBezTo>
                    <a:cubicBezTo>
                      <a:pt x="14212" y="17597"/>
                      <a:pt x="13525" y="18910"/>
                      <a:pt x="12629" y="19942"/>
                    </a:cubicBezTo>
                    <a:cubicBezTo>
                      <a:pt x="12285" y="20015"/>
                      <a:pt x="11941" y="20088"/>
                      <a:pt x="11597" y="20151"/>
                    </a:cubicBezTo>
                    <a:lnTo>
                      <a:pt x="11597" y="15668"/>
                    </a:lnTo>
                    <a:close/>
                    <a:moveTo>
                      <a:pt x="11597" y="14219"/>
                    </a:moveTo>
                    <a:cubicBezTo>
                      <a:pt x="11597" y="11530"/>
                      <a:pt x="11597" y="11530"/>
                      <a:pt x="11597" y="11530"/>
                    </a:cubicBezTo>
                    <a:cubicBezTo>
                      <a:pt x="15598" y="11530"/>
                      <a:pt x="15598" y="11530"/>
                      <a:pt x="15598" y="11530"/>
                    </a:cubicBezTo>
                    <a:cubicBezTo>
                      <a:pt x="15598" y="12635"/>
                      <a:pt x="15390" y="13740"/>
                      <a:pt x="15181" y="14699"/>
                    </a:cubicBezTo>
                    <a:cubicBezTo>
                      <a:pt x="14004" y="14428"/>
                      <a:pt x="12837" y="14292"/>
                      <a:pt x="11597" y="14219"/>
                    </a:cubicBezTo>
                    <a:close/>
                    <a:moveTo>
                      <a:pt x="17120" y="11530"/>
                    </a:moveTo>
                    <a:cubicBezTo>
                      <a:pt x="20152" y="11530"/>
                      <a:pt x="20152" y="11530"/>
                      <a:pt x="20152" y="11530"/>
                    </a:cubicBezTo>
                    <a:cubicBezTo>
                      <a:pt x="20016" y="13187"/>
                      <a:pt x="19464" y="14699"/>
                      <a:pt x="18568" y="16012"/>
                    </a:cubicBezTo>
                    <a:cubicBezTo>
                      <a:pt x="17943" y="15668"/>
                      <a:pt x="17255" y="15387"/>
                      <a:pt x="16567" y="15189"/>
                    </a:cubicBezTo>
                    <a:cubicBezTo>
                      <a:pt x="16838" y="14011"/>
                      <a:pt x="17047" y="12770"/>
                      <a:pt x="17120" y="11530"/>
                    </a:cubicBezTo>
                    <a:close/>
                    <a:moveTo>
                      <a:pt x="17526" y="4347"/>
                    </a:moveTo>
                    <a:cubicBezTo>
                      <a:pt x="17047" y="4556"/>
                      <a:pt x="16567" y="4764"/>
                      <a:pt x="16078" y="4900"/>
                    </a:cubicBezTo>
                    <a:cubicBezTo>
                      <a:pt x="15734" y="4003"/>
                      <a:pt x="15390" y="3169"/>
                      <a:pt x="14911" y="2408"/>
                    </a:cubicBezTo>
                    <a:cubicBezTo>
                      <a:pt x="15942" y="2898"/>
                      <a:pt x="16765" y="3513"/>
                      <a:pt x="17526" y="4347"/>
                    </a:cubicBezTo>
                    <a:close/>
                    <a:moveTo>
                      <a:pt x="6898" y="2346"/>
                    </a:moveTo>
                    <a:cubicBezTo>
                      <a:pt x="6419" y="3169"/>
                      <a:pt x="6002" y="4066"/>
                      <a:pt x="5658" y="5035"/>
                    </a:cubicBezTo>
                    <a:cubicBezTo>
                      <a:pt x="5106" y="4827"/>
                      <a:pt x="4553" y="4618"/>
                      <a:pt x="4074" y="4410"/>
                    </a:cubicBezTo>
                    <a:cubicBezTo>
                      <a:pt x="4835" y="3513"/>
                      <a:pt x="5866" y="2825"/>
                      <a:pt x="6898" y="2346"/>
                    </a:cubicBezTo>
                    <a:close/>
                    <a:moveTo>
                      <a:pt x="3939" y="17117"/>
                    </a:moveTo>
                    <a:cubicBezTo>
                      <a:pt x="4480" y="16846"/>
                      <a:pt x="5033" y="16638"/>
                      <a:pt x="5585" y="16429"/>
                    </a:cubicBezTo>
                    <a:cubicBezTo>
                      <a:pt x="5939" y="17461"/>
                      <a:pt x="6419" y="18431"/>
                      <a:pt x="6898" y="19327"/>
                    </a:cubicBezTo>
                    <a:cubicBezTo>
                      <a:pt x="5793" y="18775"/>
                      <a:pt x="4762" y="18014"/>
                      <a:pt x="3939" y="17117"/>
                    </a:cubicBezTo>
                    <a:close/>
                    <a:moveTo>
                      <a:pt x="14911" y="19192"/>
                    </a:moveTo>
                    <a:cubicBezTo>
                      <a:pt x="15390" y="18358"/>
                      <a:pt x="15807" y="17534"/>
                      <a:pt x="16151" y="16565"/>
                    </a:cubicBezTo>
                    <a:cubicBezTo>
                      <a:pt x="16703" y="16773"/>
                      <a:pt x="17182" y="16982"/>
                      <a:pt x="17661" y="17190"/>
                    </a:cubicBezTo>
                    <a:cubicBezTo>
                      <a:pt x="16911" y="18014"/>
                      <a:pt x="15942" y="18702"/>
                      <a:pt x="14911" y="19192"/>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80" name="Group 15"/>
            <p:cNvGrpSpPr/>
            <p:nvPr/>
          </p:nvGrpSpPr>
          <p:grpSpPr>
            <a:xfrm>
              <a:off x="2018703" y="1408834"/>
              <a:ext cx="288778" cy="289327"/>
              <a:chOff x="0" y="0"/>
              <a:chExt cx="288777" cy="289326"/>
            </a:xfrm>
          </p:grpSpPr>
          <p:sp>
            <p:nvSpPr>
              <p:cNvPr id="678" name="Freeform 19"/>
              <p:cNvSpPr/>
              <p:nvPr/>
            </p:nvSpPr>
            <p:spPr>
              <a:xfrm>
                <a:off x="0" y="0"/>
                <a:ext cx="288778" cy="28932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37"/>
                    </a:moveTo>
                    <a:cubicBezTo>
                      <a:pt x="21600" y="16800"/>
                      <a:pt x="16783" y="21600"/>
                      <a:pt x="10800" y="21600"/>
                    </a:cubicBezTo>
                    <a:cubicBezTo>
                      <a:pt x="4817" y="21600"/>
                      <a:pt x="0" y="16800"/>
                      <a:pt x="0" y="10837"/>
                    </a:cubicBezTo>
                    <a:cubicBezTo>
                      <a:pt x="0" y="4887"/>
                      <a:pt x="4817" y="0"/>
                      <a:pt x="10800" y="0"/>
                    </a:cubicBezTo>
                    <a:cubicBezTo>
                      <a:pt x="16783" y="0"/>
                      <a:pt x="21600" y="4887"/>
                      <a:pt x="21600" y="10837"/>
                    </a:cubicBezTo>
                  </a:path>
                </a:pathLst>
              </a:custGeom>
              <a:solidFill>
                <a:schemeClr val="accent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9" name="Freeform 152"/>
              <p:cNvSpPr/>
              <p:nvPr/>
            </p:nvSpPr>
            <p:spPr>
              <a:xfrm>
                <a:off x="63102" y="100753"/>
                <a:ext cx="159812" cy="72215"/>
              </a:xfrm>
              <a:custGeom>
                <a:avLst/>
                <a:gdLst/>
                <a:ahLst/>
                <a:cxnLst>
                  <a:cxn ang="0">
                    <a:pos x="wd2" y="hd2"/>
                  </a:cxn>
                  <a:cxn ang="5400000">
                    <a:pos x="wd2" y="hd2"/>
                  </a:cxn>
                  <a:cxn ang="10800000">
                    <a:pos x="wd2" y="hd2"/>
                  </a:cxn>
                  <a:cxn ang="16200000">
                    <a:pos x="wd2" y="hd2"/>
                  </a:cxn>
                </a:cxnLst>
                <a:rect l="0" t="0" r="r" b="b"/>
                <a:pathLst>
                  <a:path w="21600" h="19464" fill="norm" stroke="1" extrusionOk="0">
                    <a:moveTo>
                      <a:pt x="657" y="19261"/>
                    </a:moveTo>
                    <a:cubicBezTo>
                      <a:pt x="929" y="19531"/>
                      <a:pt x="1201" y="19531"/>
                      <a:pt x="1587" y="19261"/>
                    </a:cubicBezTo>
                    <a:cubicBezTo>
                      <a:pt x="3581" y="19261"/>
                      <a:pt x="5304" y="18226"/>
                      <a:pt x="6890" y="16111"/>
                    </a:cubicBezTo>
                    <a:cubicBezTo>
                      <a:pt x="7298" y="15841"/>
                      <a:pt x="7548" y="15571"/>
                      <a:pt x="7684" y="15076"/>
                    </a:cubicBezTo>
                    <a:cubicBezTo>
                      <a:pt x="7820" y="14536"/>
                      <a:pt x="7820" y="13726"/>
                      <a:pt x="7684" y="12961"/>
                    </a:cubicBezTo>
                    <a:cubicBezTo>
                      <a:pt x="7684" y="12961"/>
                      <a:pt x="7684" y="12961"/>
                      <a:pt x="7684" y="12691"/>
                    </a:cubicBezTo>
                    <a:cubicBezTo>
                      <a:pt x="6505" y="9271"/>
                      <a:pt x="6505" y="9271"/>
                      <a:pt x="6505" y="9271"/>
                    </a:cubicBezTo>
                    <a:cubicBezTo>
                      <a:pt x="9157" y="7696"/>
                      <a:pt x="11673" y="7156"/>
                      <a:pt x="14460" y="7426"/>
                    </a:cubicBezTo>
                    <a:cubicBezTo>
                      <a:pt x="13780" y="11386"/>
                      <a:pt x="13780" y="11386"/>
                      <a:pt x="13780" y="11386"/>
                    </a:cubicBezTo>
                    <a:cubicBezTo>
                      <a:pt x="13780" y="11611"/>
                      <a:pt x="13644" y="11611"/>
                      <a:pt x="13644" y="11611"/>
                    </a:cubicBezTo>
                    <a:cubicBezTo>
                      <a:pt x="13644" y="12421"/>
                      <a:pt x="13780" y="13231"/>
                      <a:pt x="14052" y="13456"/>
                    </a:cubicBezTo>
                    <a:cubicBezTo>
                      <a:pt x="14188" y="13996"/>
                      <a:pt x="14460" y="14266"/>
                      <a:pt x="14846" y="14266"/>
                    </a:cubicBezTo>
                    <a:cubicBezTo>
                      <a:pt x="16568" y="15571"/>
                      <a:pt x="18563" y="15841"/>
                      <a:pt x="20421" y="14806"/>
                    </a:cubicBezTo>
                    <a:cubicBezTo>
                      <a:pt x="20807" y="15076"/>
                      <a:pt x="21079" y="14806"/>
                      <a:pt x="21215" y="14266"/>
                    </a:cubicBezTo>
                    <a:cubicBezTo>
                      <a:pt x="21487" y="13996"/>
                      <a:pt x="21600" y="13456"/>
                      <a:pt x="21600" y="12691"/>
                    </a:cubicBezTo>
                    <a:lnTo>
                      <a:pt x="21600" y="12421"/>
                    </a:lnTo>
                    <a:cubicBezTo>
                      <a:pt x="20693" y="2926"/>
                      <a:pt x="20693" y="2926"/>
                      <a:pt x="20693" y="2926"/>
                    </a:cubicBezTo>
                    <a:cubicBezTo>
                      <a:pt x="20557" y="2926"/>
                      <a:pt x="20557" y="2701"/>
                      <a:pt x="20557" y="2701"/>
                    </a:cubicBezTo>
                    <a:cubicBezTo>
                      <a:pt x="20557" y="2431"/>
                      <a:pt x="20421" y="2431"/>
                      <a:pt x="20285" y="2431"/>
                    </a:cubicBezTo>
                    <a:cubicBezTo>
                      <a:pt x="13259" y="-2069"/>
                      <a:pt x="6505" y="-224"/>
                      <a:pt x="136" y="7156"/>
                    </a:cubicBezTo>
                    <a:cubicBezTo>
                      <a:pt x="136" y="7156"/>
                      <a:pt x="136" y="7156"/>
                      <a:pt x="0" y="7156"/>
                    </a:cubicBezTo>
                    <a:cubicBezTo>
                      <a:pt x="0" y="7426"/>
                      <a:pt x="0" y="7696"/>
                      <a:pt x="0" y="7696"/>
                    </a:cubicBezTo>
                    <a:cubicBezTo>
                      <a:pt x="136" y="17416"/>
                      <a:pt x="136" y="17416"/>
                      <a:pt x="136" y="17416"/>
                    </a:cubicBezTo>
                    <a:cubicBezTo>
                      <a:pt x="136" y="17416"/>
                      <a:pt x="136" y="17416"/>
                      <a:pt x="136" y="17686"/>
                    </a:cubicBezTo>
                    <a:cubicBezTo>
                      <a:pt x="249" y="18496"/>
                      <a:pt x="385" y="18991"/>
                      <a:pt x="657" y="19261"/>
                    </a:cubicBezTo>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83" name="Group 16"/>
            <p:cNvGrpSpPr/>
            <p:nvPr/>
          </p:nvGrpSpPr>
          <p:grpSpPr>
            <a:xfrm>
              <a:off x="1724201" y="1794478"/>
              <a:ext cx="483631" cy="482569"/>
              <a:chOff x="0" y="0"/>
              <a:chExt cx="483630" cy="482568"/>
            </a:xfrm>
          </p:grpSpPr>
          <p:sp>
            <p:nvSpPr>
              <p:cNvPr id="681" name="Freeform 8"/>
              <p:cNvSpPr/>
              <p:nvPr/>
            </p:nvSpPr>
            <p:spPr>
              <a:xfrm>
                <a:off x="0" y="0"/>
                <a:ext cx="483631" cy="48256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77"/>
                    </a:moveTo>
                    <a:cubicBezTo>
                      <a:pt x="21600" y="16732"/>
                      <a:pt x="16787" y="21600"/>
                      <a:pt x="10826" y="21600"/>
                    </a:cubicBezTo>
                    <a:cubicBezTo>
                      <a:pt x="4866" y="21600"/>
                      <a:pt x="0" y="16732"/>
                      <a:pt x="0" y="10777"/>
                    </a:cubicBezTo>
                    <a:cubicBezTo>
                      <a:pt x="0" y="4815"/>
                      <a:pt x="4866" y="0"/>
                      <a:pt x="10826" y="0"/>
                    </a:cubicBezTo>
                    <a:cubicBezTo>
                      <a:pt x="16787" y="0"/>
                      <a:pt x="21600" y="4815"/>
                      <a:pt x="21600" y="10777"/>
                    </a:cubicBezTo>
                  </a:path>
                </a:pathLst>
              </a:custGeom>
              <a:solidFill>
                <a:schemeClr val="accent2"/>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2" name="Freeform 250"/>
              <p:cNvSpPr/>
              <p:nvPr/>
            </p:nvSpPr>
            <p:spPr>
              <a:xfrm>
                <a:off x="126193" y="119517"/>
                <a:ext cx="231244" cy="21696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751" y="14177"/>
                    </a:moveTo>
                    <a:cubicBezTo>
                      <a:pt x="18395" y="12706"/>
                      <a:pt x="18757" y="10950"/>
                      <a:pt x="18757" y="9279"/>
                    </a:cubicBezTo>
                    <a:cubicBezTo>
                      <a:pt x="18757" y="5484"/>
                      <a:pt x="17013" y="2056"/>
                      <a:pt x="14248" y="0"/>
                    </a:cubicBezTo>
                    <a:cubicBezTo>
                      <a:pt x="14248" y="201"/>
                      <a:pt x="14248" y="502"/>
                      <a:pt x="14248" y="786"/>
                    </a:cubicBezTo>
                    <a:cubicBezTo>
                      <a:pt x="14248" y="3912"/>
                      <a:pt x="13054" y="6854"/>
                      <a:pt x="11028" y="8894"/>
                    </a:cubicBezTo>
                    <a:cubicBezTo>
                      <a:pt x="10022" y="7640"/>
                      <a:pt x="8467" y="6754"/>
                      <a:pt x="6723" y="6754"/>
                    </a:cubicBezTo>
                    <a:cubicBezTo>
                      <a:pt x="4697" y="6754"/>
                      <a:pt x="2859" y="8025"/>
                      <a:pt x="1932" y="9864"/>
                    </a:cubicBezTo>
                    <a:cubicBezTo>
                      <a:pt x="0" y="9864"/>
                      <a:pt x="0" y="9864"/>
                      <a:pt x="0" y="9864"/>
                    </a:cubicBezTo>
                    <a:cubicBezTo>
                      <a:pt x="1382" y="11720"/>
                      <a:pt x="1382" y="11720"/>
                      <a:pt x="1382" y="11720"/>
                    </a:cubicBezTo>
                    <a:cubicBezTo>
                      <a:pt x="1288" y="11820"/>
                      <a:pt x="1288" y="11820"/>
                      <a:pt x="1288" y="11920"/>
                    </a:cubicBezTo>
                    <a:cubicBezTo>
                      <a:pt x="0" y="13391"/>
                      <a:pt x="0" y="13391"/>
                      <a:pt x="0" y="13391"/>
                    </a:cubicBezTo>
                    <a:cubicBezTo>
                      <a:pt x="1382" y="13391"/>
                      <a:pt x="1382" y="13391"/>
                      <a:pt x="1382" y="13391"/>
                    </a:cubicBezTo>
                    <a:cubicBezTo>
                      <a:pt x="1571" y="14461"/>
                      <a:pt x="2215" y="15732"/>
                      <a:pt x="2309" y="15933"/>
                    </a:cubicBezTo>
                    <a:cubicBezTo>
                      <a:pt x="4147" y="19360"/>
                      <a:pt x="7635" y="21600"/>
                      <a:pt x="11593" y="21600"/>
                    </a:cubicBezTo>
                    <a:cubicBezTo>
                      <a:pt x="16180" y="21600"/>
                      <a:pt x="20139" y="18574"/>
                      <a:pt x="21600" y="14177"/>
                    </a:cubicBezTo>
                    <a:lnTo>
                      <a:pt x="17751" y="14177"/>
                    </a:lnTo>
                    <a:close/>
                    <a:moveTo>
                      <a:pt x="5247" y="11435"/>
                    </a:moveTo>
                    <a:cubicBezTo>
                      <a:pt x="4886" y="11435"/>
                      <a:pt x="4509" y="11051"/>
                      <a:pt x="4509" y="10650"/>
                    </a:cubicBezTo>
                    <a:cubicBezTo>
                      <a:pt x="4509" y="10165"/>
                      <a:pt x="4886" y="9864"/>
                      <a:pt x="5247" y="9864"/>
                    </a:cubicBezTo>
                    <a:cubicBezTo>
                      <a:pt x="5702" y="9864"/>
                      <a:pt x="5985" y="10165"/>
                      <a:pt x="5985" y="10650"/>
                    </a:cubicBezTo>
                    <a:cubicBezTo>
                      <a:pt x="5985" y="11051"/>
                      <a:pt x="5702" y="11435"/>
                      <a:pt x="5247" y="1143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sp>
          <p:nvSpPr>
            <p:cNvPr id="684" name="Freeform 31"/>
            <p:cNvSpPr/>
            <p:nvPr/>
          </p:nvSpPr>
          <p:spPr>
            <a:xfrm>
              <a:off x="2135065" y="924430"/>
              <a:ext cx="303523" cy="3042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783" y="0"/>
                    <a:pt x="0" y="4783"/>
                    <a:pt x="0" y="10800"/>
                  </a:cubicBezTo>
                  <a:cubicBezTo>
                    <a:pt x="0" y="16740"/>
                    <a:pt x="4783" y="21600"/>
                    <a:pt x="10800" y="21600"/>
                  </a:cubicBezTo>
                  <a:cubicBezTo>
                    <a:pt x="16740" y="21600"/>
                    <a:pt x="21600" y="16740"/>
                    <a:pt x="21600" y="10800"/>
                  </a:cubicBezTo>
                  <a:cubicBezTo>
                    <a:pt x="21600" y="4783"/>
                    <a:pt x="16740" y="0"/>
                    <a:pt x="10800" y="0"/>
                  </a:cubicBezTo>
                  <a:close/>
                  <a:moveTo>
                    <a:pt x="14271" y="5323"/>
                  </a:moveTo>
                  <a:cubicBezTo>
                    <a:pt x="15351" y="5323"/>
                    <a:pt x="16277" y="6249"/>
                    <a:pt x="16277" y="7329"/>
                  </a:cubicBezTo>
                  <a:cubicBezTo>
                    <a:pt x="16277" y="8486"/>
                    <a:pt x="15351" y="9411"/>
                    <a:pt x="14271" y="9411"/>
                  </a:cubicBezTo>
                  <a:cubicBezTo>
                    <a:pt x="13963" y="9411"/>
                    <a:pt x="13654" y="9334"/>
                    <a:pt x="13423" y="9180"/>
                  </a:cubicBezTo>
                  <a:cubicBezTo>
                    <a:pt x="13346" y="8409"/>
                    <a:pt x="12883" y="7714"/>
                    <a:pt x="12189" y="7329"/>
                  </a:cubicBezTo>
                  <a:cubicBezTo>
                    <a:pt x="12266" y="6249"/>
                    <a:pt x="13114" y="5323"/>
                    <a:pt x="14271" y="5323"/>
                  </a:cubicBezTo>
                  <a:close/>
                  <a:moveTo>
                    <a:pt x="10877" y="7406"/>
                  </a:moveTo>
                  <a:cubicBezTo>
                    <a:pt x="12034" y="7406"/>
                    <a:pt x="12883" y="8331"/>
                    <a:pt x="12883" y="9489"/>
                  </a:cubicBezTo>
                  <a:cubicBezTo>
                    <a:pt x="12883" y="10569"/>
                    <a:pt x="12034" y="11494"/>
                    <a:pt x="10877" y="11494"/>
                  </a:cubicBezTo>
                  <a:cubicBezTo>
                    <a:pt x="9797" y="11494"/>
                    <a:pt x="8871" y="10569"/>
                    <a:pt x="8871" y="9489"/>
                  </a:cubicBezTo>
                  <a:cubicBezTo>
                    <a:pt x="8871" y="8331"/>
                    <a:pt x="9797" y="7406"/>
                    <a:pt x="10877" y="7406"/>
                  </a:cubicBezTo>
                  <a:close/>
                  <a:moveTo>
                    <a:pt x="7329" y="5323"/>
                  </a:moveTo>
                  <a:cubicBezTo>
                    <a:pt x="8409" y="5323"/>
                    <a:pt x="9334" y="6249"/>
                    <a:pt x="9334" y="7329"/>
                  </a:cubicBezTo>
                  <a:cubicBezTo>
                    <a:pt x="9334" y="7406"/>
                    <a:pt x="9334" y="7406"/>
                    <a:pt x="9334" y="7483"/>
                  </a:cubicBezTo>
                  <a:cubicBezTo>
                    <a:pt x="8871" y="7869"/>
                    <a:pt x="8486" y="8409"/>
                    <a:pt x="8409" y="9103"/>
                  </a:cubicBezTo>
                  <a:cubicBezTo>
                    <a:pt x="8100" y="9257"/>
                    <a:pt x="7714" y="9411"/>
                    <a:pt x="7329" y="9411"/>
                  </a:cubicBezTo>
                  <a:cubicBezTo>
                    <a:pt x="6171" y="9411"/>
                    <a:pt x="5246" y="8486"/>
                    <a:pt x="5246" y="7329"/>
                  </a:cubicBezTo>
                  <a:cubicBezTo>
                    <a:pt x="5246" y="6249"/>
                    <a:pt x="6171" y="5323"/>
                    <a:pt x="7329" y="5323"/>
                  </a:cubicBezTo>
                  <a:close/>
                  <a:moveTo>
                    <a:pt x="6943" y="14889"/>
                  </a:moveTo>
                  <a:cubicBezTo>
                    <a:pt x="6094" y="14811"/>
                    <a:pt x="5091" y="14657"/>
                    <a:pt x="4011" y="14349"/>
                  </a:cubicBezTo>
                  <a:cubicBezTo>
                    <a:pt x="3857" y="14271"/>
                    <a:pt x="3857" y="14271"/>
                    <a:pt x="3857" y="14271"/>
                  </a:cubicBezTo>
                  <a:cubicBezTo>
                    <a:pt x="3857" y="14271"/>
                    <a:pt x="3857" y="14271"/>
                    <a:pt x="3857" y="14271"/>
                  </a:cubicBezTo>
                  <a:cubicBezTo>
                    <a:pt x="3857" y="12111"/>
                    <a:pt x="3857" y="12111"/>
                    <a:pt x="3857" y="12111"/>
                  </a:cubicBezTo>
                  <a:cubicBezTo>
                    <a:pt x="3857" y="10723"/>
                    <a:pt x="5014" y="9566"/>
                    <a:pt x="6480" y="9566"/>
                  </a:cubicBezTo>
                  <a:cubicBezTo>
                    <a:pt x="8177" y="9566"/>
                    <a:pt x="8177" y="9566"/>
                    <a:pt x="8177" y="9566"/>
                  </a:cubicBezTo>
                  <a:cubicBezTo>
                    <a:pt x="8254" y="9566"/>
                    <a:pt x="8331" y="9566"/>
                    <a:pt x="8331" y="9566"/>
                  </a:cubicBezTo>
                  <a:cubicBezTo>
                    <a:pt x="8409" y="10183"/>
                    <a:pt x="8717" y="10800"/>
                    <a:pt x="9103" y="11263"/>
                  </a:cubicBezTo>
                  <a:cubicBezTo>
                    <a:pt x="7869" y="11649"/>
                    <a:pt x="6943" y="12806"/>
                    <a:pt x="6943" y="14271"/>
                  </a:cubicBezTo>
                  <a:lnTo>
                    <a:pt x="6943" y="14889"/>
                  </a:lnTo>
                  <a:close/>
                  <a:moveTo>
                    <a:pt x="14349" y="16354"/>
                  </a:moveTo>
                  <a:cubicBezTo>
                    <a:pt x="14349" y="16354"/>
                    <a:pt x="14349" y="16354"/>
                    <a:pt x="14349" y="16354"/>
                  </a:cubicBezTo>
                  <a:cubicBezTo>
                    <a:pt x="14194" y="16431"/>
                    <a:pt x="14194" y="16431"/>
                    <a:pt x="14194" y="16431"/>
                  </a:cubicBezTo>
                  <a:cubicBezTo>
                    <a:pt x="14117" y="16431"/>
                    <a:pt x="13037" y="16971"/>
                    <a:pt x="11109" y="16971"/>
                  </a:cubicBezTo>
                  <a:cubicBezTo>
                    <a:pt x="10106" y="16971"/>
                    <a:pt x="8949" y="16817"/>
                    <a:pt x="7560" y="16431"/>
                  </a:cubicBezTo>
                  <a:cubicBezTo>
                    <a:pt x="7406" y="16354"/>
                    <a:pt x="7406" y="16354"/>
                    <a:pt x="7406" y="16354"/>
                  </a:cubicBezTo>
                  <a:cubicBezTo>
                    <a:pt x="7406" y="16354"/>
                    <a:pt x="7406" y="16354"/>
                    <a:pt x="7406" y="16354"/>
                  </a:cubicBezTo>
                  <a:cubicBezTo>
                    <a:pt x="7406" y="14271"/>
                    <a:pt x="7406" y="14271"/>
                    <a:pt x="7406" y="14271"/>
                  </a:cubicBezTo>
                  <a:cubicBezTo>
                    <a:pt x="7406" y="12806"/>
                    <a:pt x="8563" y="11649"/>
                    <a:pt x="10029" y="11649"/>
                  </a:cubicBezTo>
                  <a:cubicBezTo>
                    <a:pt x="11726" y="11649"/>
                    <a:pt x="11726" y="11649"/>
                    <a:pt x="11726" y="11649"/>
                  </a:cubicBezTo>
                  <a:cubicBezTo>
                    <a:pt x="13191" y="11649"/>
                    <a:pt x="14349" y="12806"/>
                    <a:pt x="14349" y="14271"/>
                  </a:cubicBezTo>
                  <a:lnTo>
                    <a:pt x="14349" y="16354"/>
                  </a:lnTo>
                  <a:close/>
                  <a:moveTo>
                    <a:pt x="17743" y="14271"/>
                  </a:moveTo>
                  <a:cubicBezTo>
                    <a:pt x="17743" y="14271"/>
                    <a:pt x="17743" y="14271"/>
                    <a:pt x="17743" y="14271"/>
                  </a:cubicBezTo>
                  <a:cubicBezTo>
                    <a:pt x="17589" y="14349"/>
                    <a:pt x="17589" y="14349"/>
                    <a:pt x="17589" y="14349"/>
                  </a:cubicBezTo>
                  <a:cubicBezTo>
                    <a:pt x="17511" y="14349"/>
                    <a:pt x="16509" y="14811"/>
                    <a:pt x="14811" y="14889"/>
                  </a:cubicBezTo>
                  <a:cubicBezTo>
                    <a:pt x="14811" y="14271"/>
                    <a:pt x="14811" y="14271"/>
                    <a:pt x="14811" y="14271"/>
                  </a:cubicBezTo>
                  <a:cubicBezTo>
                    <a:pt x="14811" y="12806"/>
                    <a:pt x="13886" y="11649"/>
                    <a:pt x="12651" y="11263"/>
                  </a:cubicBezTo>
                  <a:cubicBezTo>
                    <a:pt x="13114" y="10800"/>
                    <a:pt x="13346" y="10183"/>
                    <a:pt x="13423" y="9566"/>
                  </a:cubicBezTo>
                  <a:cubicBezTo>
                    <a:pt x="15120" y="9566"/>
                    <a:pt x="15120" y="9566"/>
                    <a:pt x="15120" y="9566"/>
                  </a:cubicBezTo>
                  <a:cubicBezTo>
                    <a:pt x="16586" y="9566"/>
                    <a:pt x="17743" y="10723"/>
                    <a:pt x="17743" y="12111"/>
                  </a:cubicBezTo>
                  <a:lnTo>
                    <a:pt x="17743" y="14271"/>
                  </a:lnTo>
                  <a:close/>
                </a:path>
              </a:pathLst>
            </a:custGeom>
            <a:solidFill>
              <a:schemeClr val="accent5"/>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Raleway Black"/>
                  <a:ea typeface="Raleway Black"/>
                  <a:cs typeface="Raleway Black"/>
                  <a:sym typeface="Raleway Black"/>
                </a:defRPr>
              </a:pPr>
            </a:p>
          </p:txBody>
        </p:sp>
        <p:sp>
          <p:nvSpPr>
            <p:cNvPr id="685" name="Freeform 38"/>
            <p:cNvSpPr/>
            <p:nvPr/>
          </p:nvSpPr>
          <p:spPr>
            <a:xfrm>
              <a:off x="598609" y="2026345"/>
              <a:ext cx="302872" cy="3076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46" y="13091"/>
                  </a:moveTo>
                  <a:cubicBezTo>
                    <a:pt x="21157" y="12436"/>
                    <a:pt x="21268" y="11673"/>
                    <a:pt x="21268" y="10909"/>
                  </a:cubicBezTo>
                  <a:cubicBezTo>
                    <a:pt x="21268" y="5345"/>
                    <a:pt x="16615" y="764"/>
                    <a:pt x="10966" y="764"/>
                  </a:cubicBezTo>
                  <a:cubicBezTo>
                    <a:pt x="10302" y="764"/>
                    <a:pt x="9748" y="764"/>
                    <a:pt x="9194" y="873"/>
                  </a:cubicBezTo>
                  <a:cubicBezTo>
                    <a:pt x="8197" y="327"/>
                    <a:pt x="7089" y="0"/>
                    <a:pt x="5982" y="0"/>
                  </a:cubicBezTo>
                  <a:cubicBezTo>
                    <a:pt x="2658" y="0"/>
                    <a:pt x="0" y="2618"/>
                    <a:pt x="0" y="5891"/>
                  </a:cubicBezTo>
                  <a:cubicBezTo>
                    <a:pt x="0" y="6982"/>
                    <a:pt x="222" y="7964"/>
                    <a:pt x="775" y="8836"/>
                  </a:cubicBezTo>
                  <a:cubicBezTo>
                    <a:pt x="665" y="9491"/>
                    <a:pt x="554" y="10255"/>
                    <a:pt x="554" y="10909"/>
                  </a:cubicBezTo>
                  <a:cubicBezTo>
                    <a:pt x="554" y="16582"/>
                    <a:pt x="5206" y="21055"/>
                    <a:pt x="10966" y="21055"/>
                  </a:cubicBezTo>
                  <a:cubicBezTo>
                    <a:pt x="11520" y="21055"/>
                    <a:pt x="12185" y="21055"/>
                    <a:pt x="12849" y="20945"/>
                  </a:cubicBezTo>
                  <a:cubicBezTo>
                    <a:pt x="13625" y="21382"/>
                    <a:pt x="14622" y="21600"/>
                    <a:pt x="15618" y="21600"/>
                  </a:cubicBezTo>
                  <a:cubicBezTo>
                    <a:pt x="18942" y="21600"/>
                    <a:pt x="21600" y="18982"/>
                    <a:pt x="21600" y="15709"/>
                  </a:cubicBezTo>
                  <a:cubicBezTo>
                    <a:pt x="21600" y="14836"/>
                    <a:pt x="21378" y="13855"/>
                    <a:pt x="21046" y="13091"/>
                  </a:cubicBezTo>
                  <a:close/>
                  <a:moveTo>
                    <a:pt x="16172" y="15818"/>
                  </a:moveTo>
                  <a:cubicBezTo>
                    <a:pt x="15729" y="16473"/>
                    <a:pt x="15065" y="17018"/>
                    <a:pt x="14068" y="17345"/>
                  </a:cubicBezTo>
                  <a:cubicBezTo>
                    <a:pt x="13182" y="17782"/>
                    <a:pt x="12074" y="17891"/>
                    <a:pt x="10855" y="17891"/>
                  </a:cubicBezTo>
                  <a:cubicBezTo>
                    <a:pt x="9415" y="17891"/>
                    <a:pt x="8197" y="17673"/>
                    <a:pt x="7200" y="17127"/>
                  </a:cubicBezTo>
                  <a:cubicBezTo>
                    <a:pt x="6535" y="16800"/>
                    <a:pt x="5871" y="16255"/>
                    <a:pt x="5428" y="15709"/>
                  </a:cubicBezTo>
                  <a:cubicBezTo>
                    <a:pt x="5095" y="15055"/>
                    <a:pt x="4874" y="14400"/>
                    <a:pt x="4874" y="13855"/>
                  </a:cubicBezTo>
                  <a:cubicBezTo>
                    <a:pt x="4874" y="13418"/>
                    <a:pt x="4985" y="13091"/>
                    <a:pt x="5206" y="12873"/>
                  </a:cubicBezTo>
                  <a:cubicBezTo>
                    <a:pt x="5538" y="12655"/>
                    <a:pt x="5871" y="12436"/>
                    <a:pt x="6314" y="12436"/>
                  </a:cubicBezTo>
                  <a:cubicBezTo>
                    <a:pt x="6646" y="12436"/>
                    <a:pt x="6978" y="12545"/>
                    <a:pt x="7200" y="12764"/>
                  </a:cubicBezTo>
                  <a:cubicBezTo>
                    <a:pt x="7532" y="12982"/>
                    <a:pt x="7643" y="13309"/>
                    <a:pt x="7865" y="13636"/>
                  </a:cubicBezTo>
                  <a:cubicBezTo>
                    <a:pt x="7975" y="14073"/>
                    <a:pt x="8197" y="14400"/>
                    <a:pt x="8418" y="14727"/>
                  </a:cubicBezTo>
                  <a:cubicBezTo>
                    <a:pt x="8640" y="14945"/>
                    <a:pt x="8972" y="15164"/>
                    <a:pt x="9305" y="15382"/>
                  </a:cubicBezTo>
                  <a:cubicBezTo>
                    <a:pt x="9637" y="15491"/>
                    <a:pt x="10191" y="15600"/>
                    <a:pt x="10855" y="15600"/>
                  </a:cubicBezTo>
                  <a:cubicBezTo>
                    <a:pt x="11631" y="15600"/>
                    <a:pt x="12406" y="15491"/>
                    <a:pt x="12849" y="15055"/>
                  </a:cubicBezTo>
                  <a:cubicBezTo>
                    <a:pt x="13403" y="14727"/>
                    <a:pt x="13625" y="14291"/>
                    <a:pt x="13625" y="13855"/>
                  </a:cubicBezTo>
                  <a:cubicBezTo>
                    <a:pt x="13625" y="13418"/>
                    <a:pt x="13514" y="13091"/>
                    <a:pt x="13292" y="12873"/>
                  </a:cubicBezTo>
                  <a:cubicBezTo>
                    <a:pt x="12960" y="12545"/>
                    <a:pt x="12628" y="12436"/>
                    <a:pt x="12185" y="12218"/>
                  </a:cubicBezTo>
                  <a:cubicBezTo>
                    <a:pt x="11631" y="12109"/>
                    <a:pt x="11077" y="12000"/>
                    <a:pt x="10302" y="11782"/>
                  </a:cubicBezTo>
                  <a:cubicBezTo>
                    <a:pt x="9194" y="11564"/>
                    <a:pt x="8308" y="11345"/>
                    <a:pt x="7532" y="11018"/>
                  </a:cubicBezTo>
                  <a:cubicBezTo>
                    <a:pt x="6757" y="10691"/>
                    <a:pt x="6203" y="10255"/>
                    <a:pt x="5760" y="9709"/>
                  </a:cubicBezTo>
                  <a:cubicBezTo>
                    <a:pt x="5317" y="9164"/>
                    <a:pt x="5095" y="8509"/>
                    <a:pt x="5095" y="7636"/>
                  </a:cubicBezTo>
                  <a:cubicBezTo>
                    <a:pt x="5095" y="6873"/>
                    <a:pt x="5317" y="6218"/>
                    <a:pt x="5760" y="5564"/>
                  </a:cubicBezTo>
                  <a:cubicBezTo>
                    <a:pt x="6314" y="5018"/>
                    <a:pt x="6978" y="4582"/>
                    <a:pt x="7865" y="4255"/>
                  </a:cubicBezTo>
                  <a:cubicBezTo>
                    <a:pt x="8640" y="3927"/>
                    <a:pt x="9637" y="3818"/>
                    <a:pt x="10855" y="3818"/>
                  </a:cubicBezTo>
                  <a:cubicBezTo>
                    <a:pt x="11742" y="3818"/>
                    <a:pt x="12628" y="3818"/>
                    <a:pt x="13292" y="4036"/>
                  </a:cubicBezTo>
                  <a:cubicBezTo>
                    <a:pt x="13957" y="4255"/>
                    <a:pt x="14511" y="4582"/>
                    <a:pt x="14954" y="4909"/>
                  </a:cubicBezTo>
                  <a:cubicBezTo>
                    <a:pt x="15397" y="5236"/>
                    <a:pt x="15729" y="5673"/>
                    <a:pt x="15951" y="6000"/>
                  </a:cubicBezTo>
                  <a:cubicBezTo>
                    <a:pt x="16172" y="6436"/>
                    <a:pt x="16283" y="6764"/>
                    <a:pt x="16283" y="7200"/>
                  </a:cubicBezTo>
                  <a:cubicBezTo>
                    <a:pt x="16283" y="7527"/>
                    <a:pt x="16172" y="7855"/>
                    <a:pt x="15840" y="8182"/>
                  </a:cubicBezTo>
                  <a:cubicBezTo>
                    <a:pt x="15618" y="8509"/>
                    <a:pt x="15175" y="8618"/>
                    <a:pt x="14843" y="8618"/>
                  </a:cubicBezTo>
                  <a:cubicBezTo>
                    <a:pt x="14400" y="8618"/>
                    <a:pt x="14178" y="8509"/>
                    <a:pt x="13957" y="8291"/>
                  </a:cubicBezTo>
                  <a:cubicBezTo>
                    <a:pt x="13735" y="8182"/>
                    <a:pt x="13514" y="7855"/>
                    <a:pt x="13292" y="7527"/>
                  </a:cubicBezTo>
                  <a:cubicBezTo>
                    <a:pt x="13071" y="7091"/>
                    <a:pt x="12738" y="6655"/>
                    <a:pt x="12406" y="6436"/>
                  </a:cubicBezTo>
                  <a:cubicBezTo>
                    <a:pt x="12074" y="6109"/>
                    <a:pt x="11409" y="6000"/>
                    <a:pt x="10634" y="6000"/>
                  </a:cubicBezTo>
                  <a:cubicBezTo>
                    <a:pt x="9858" y="6000"/>
                    <a:pt x="9305" y="6109"/>
                    <a:pt x="8862" y="6436"/>
                  </a:cubicBezTo>
                  <a:cubicBezTo>
                    <a:pt x="8418" y="6764"/>
                    <a:pt x="8197" y="7091"/>
                    <a:pt x="8197" y="7418"/>
                  </a:cubicBezTo>
                  <a:cubicBezTo>
                    <a:pt x="8197" y="7636"/>
                    <a:pt x="8308" y="7855"/>
                    <a:pt x="8418" y="7964"/>
                  </a:cubicBezTo>
                  <a:cubicBezTo>
                    <a:pt x="8529" y="8182"/>
                    <a:pt x="8751" y="8291"/>
                    <a:pt x="9083" y="8509"/>
                  </a:cubicBezTo>
                  <a:cubicBezTo>
                    <a:pt x="9305" y="8618"/>
                    <a:pt x="9637" y="8727"/>
                    <a:pt x="9858" y="8836"/>
                  </a:cubicBezTo>
                  <a:cubicBezTo>
                    <a:pt x="10191" y="8836"/>
                    <a:pt x="10634" y="8945"/>
                    <a:pt x="11298" y="9164"/>
                  </a:cubicBezTo>
                  <a:cubicBezTo>
                    <a:pt x="12185" y="9273"/>
                    <a:pt x="12960" y="9491"/>
                    <a:pt x="13625" y="9709"/>
                  </a:cubicBezTo>
                  <a:cubicBezTo>
                    <a:pt x="14289" y="9927"/>
                    <a:pt x="14843" y="10255"/>
                    <a:pt x="15397" y="10473"/>
                  </a:cubicBezTo>
                  <a:cubicBezTo>
                    <a:pt x="15840" y="10800"/>
                    <a:pt x="16283" y="11236"/>
                    <a:pt x="16505" y="11782"/>
                  </a:cubicBezTo>
                  <a:cubicBezTo>
                    <a:pt x="16837" y="12218"/>
                    <a:pt x="16948" y="12873"/>
                    <a:pt x="16948" y="13527"/>
                  </a:cubicBezTo>
                  <a:cubicBezTo>
                    <a:pt x="16948" y="14400"/>
                    <a:pt x="16726" y="15164"/>
                    <a:pt x="16172" y="15818"/>
                  </a:cubicBezTo>
                  <a:close/>
                </a:path>
              </a:pathLst>
            </a:custGeom>
            <a:solidFill>
              <a:schemeClr val="accent3"/>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Calibri Light"/>
                  <a:ea typeface="Calibri Light"/>
                  <a:cs typeface="Calibri Light"/>
                  <a:sym typeface="Calibri Light"/>
                </a:defRPr>
              </a:pPr>
            </a:p>
          </p:txBody>
        </p:sp>
        <p:sp>
          <p:nvSpPr>
            <p:cNvPr id="686" name="Freeform 21"/>
            <p:cNvSpPr/>
            <p:nvPr/>
          </p:nvSpPr>
          <p:spPr>
            <a:xfrm>
              <a:off x="0" y="1076530"/>
              <a:ext cx="344568" cy="34294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4832" y="0"/>
                    <a:pt x="0" y="4853"/>
                    <a:pt x="0" y="10848"/>
                  </a:cubicBezTo>
                  <a:cubicBezTo>
                    <a:pt x="0" y="15225"/>
                    <a:pt x="2653" y="19031"/>
                    <a:pt x="6442" y="20744"/>
                  </a:cubicBezTo>
                  <a:cubicBezTo>
                    <a:pt x="6442" y="19982"/>
                    <a:pt x="6442" y="19031"/>
                    <a:pt x="6632" y="18270"/>
                  </a:cubicBezTo>
                  <a:cubicBezTo>
                    <a:pt x="6916" y="17413"/>
                    <a:pt x="8053" y="12370"/>
                    <a:pt x="8053" y="12370"/>
                  </a:cubicBezTo>
                  <a:cubicBezTo>
                    <a:pt x="8053" y="12370"/>
                    <a:pt x="7674" y="11609"/>
                    <a:pt x="7674" y="10657"/>
                  </a:cubicBezTo>
                  <a:cubicBezTo>
                    <a:pt x="7674" y="9040"/>
                    <a:pt x="8621" y="7803"/>
                    <a:pt x="9758" y="7803"/>
                  </a:cubicBezTo>
                  <a:cubicBezTo>
                    <a:pt x="10800" y="7803"/>
                    <a:pt x="11274" y="8564"/>
                    <a:pt x="11274" y="9420"/>
                  </a:cubicBezTo>
                  <a:cubicBezTo>
                    <a:pt x="11274" y="10467"/>
                    <a:pt x="10611" y="11894"/>
                    <a:pt x="10326" y="13322"/>
                  </a:cubicBezTo>
                  <a:cubicBezTo>
                    <a:pt x="10042" y="14463"/>
                    <a:pt x="10895" y="15415"/>
                    <a:pt x="12032" y="15415"/>
                  </a:cubicBezTo>
                  <a:cubicBezTo>
                    <a:pt x="14021" y="15415"/>
                    <a:pt x="15442" y="12751"/>
                    <a:pt x="15442" y="9611"/>
                  </a:cubicBezTo>
                  <a:cubicBezTo>
                    <a:pt x="15442" y="7232"/>
                    <a:pt x="13832" y="5424"/>
                    <a:pt x="10895" y="5424"/>
                  </a:cubicBezTo>
                  <a:cubicBezTo>
                    <a:pt x="7674" y="5424"/>
                    <a:pt x="5589" y="7898"/>
                    <a:pt x="5589" y="10657"/>
                  </a:cubicBezTo>
                  <a:cubicBezTo>
                    <a:pt x="5589" y="11609"/>
                    <a:pt x="5874" y="12275"/>
                    <a:pt x="6347" y="12751"/>
                  </a:cubicBezTo>
                  <a:cubicBezTo>
                    <a:pt x="6537" y="13036"/>
                    <a:pt x="6537" y="13131"/>
                    <a:pt x="6442" y="13417"/>
                  </a:cubicBezTo>
                  <a:cubicBezTo>
                    <a:pt x="6442" y="13607"/>
                    <a:pt x="6347" y="14083"/>
                    <a:pt x="6253" y="14273"/>
                  </a:cubicBezTo>
                  <a:cubicBezTo>
                    <a:pt x="6158" y="14559"/>
                    <a:pt x="5968" y="14654"/>
                    <a:pt x="5684" y="14559"/>
                  </a:cubicBezTo>
                  <a:cubicBezTo>
                    <a:pt x="4168" y="13893"/>
                    <a:pt x="3505" y="12275"/>
                    <a:pt x="3505" y="10372"/>
                  </a:cubicBezTo>
                  <a:cubicBezTo>
                    <a:pt x="3505" y="7327"/>
                    <a:pt x="6063" y="3616"/>
                    <a:pt x="11179" y="3616"/>
                  </a:cubicBezTo>
                  <a:cubicBezTo>
                    <a:pt x="15347" y="3616"/>
                    <a:pt x="18095" y="6661"/>
                    <a:pt x="18095" y="9801"/>
                  </a:cubicBezTo>
                  <a:cubicBezTo>
                    <a:pt x="18095" y="14083"/>
                    <a:pt x="15726" y="17223"/>
                    <a:pt x="12221" y="17223"/>
                  </a:cubicBezTo>
                  <a:cubicBezTo>
                    <a:pt x="11084" y="17223"/>
                    <a:pt x="9947" y="16652"/>
                    <a:pt x="9568" y="15891"/>
                  </a:cubicBezTo>
                  <a:cubicBezTo>
                    <a:pt x="9568" y="15891"/>
                    <a:pt x="9000" y="18365"/>
                    <a:pt x="8811" y="18841"/>
                  </a:cubicBezTo>
                  <a:cubicBezTo>
                    <a:pt x="8621" y="19697"/>
                    <a:pt x="8147" y="20553"/>
                    <a:pt x="7768" y="21219"/>
                  </a:cubicBezTo>
                  <a:cubicBezTo>
                    <a:pt x="8716" y="21505"/>
                    <a:pt x="9758" y="21600"/>
                    <a:pt x="10800" y="21600"/>
                  </a:cubicBezTo>
                  <a:cubicBezTo>
                    <a:pt x="16768" y="21600"/>
                    <a:pt x="21600" y="16747"/>
                    <a:pt x="21600" y="10848"/>
                  </a:cubicBezTo>
                  <a:cubicBezTo>
                    <a:pt x="21600" y="4853"/>
                    <a:pt x="16768" y="0"/>
                    <a:pt x="10800" y="0"/>
                  </a:cubicBezTo>
                  <a:close/>
                </a:path>
              </a:pathLst>
            </a:custGeom>
            <a:solidFill>
              <a:schemeClr val="accent1"/>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Calibri Light"/>
                  <a:ea typeface="Calibri Light"/>
                  <a:cs typeface="Calibri Light"/>
                  <a:sym typeface="Calibri Light"/>
                </a:defRPr>
              </a:pPr>
            </a:p>
          </p:txBody>
        </p:sp>
        <p:grpSp>
          <p:nvGrpSpPr>
            <p:cNvPr id="695" name="Group 20"/>
            <p:cNvGrpSpPr/>
            <p:nvPr/>
          </p:nvGrpSpPr>
          <p:grpSpPr>
            <a:xfrm>
              <a:off x="486552" y="2315208"/>
              <a:ext cx="1357876" cy="1021575"/>
              <a:chOff x="0" y="0"/>
              <a:chExt cx="1357874" cy="1021574"/>
            </a:xfrm>
          </p:grpSpPr>
          <p:sp>
            <p:nvSpPr>
              <p:cNvPr id="687" name="Freeform 21"/>
              <p:cNvSpPr/>
              <p:nvPr/>
            </p:nvSpPr>
            <p:spPr>
              <a:xfrm>
                <a:off x="61493" y="778152"/>
                <a:ext cx="1062262" cy="211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12" y="0"/>
                    </a:moveTo>
                    <a:lnTo>
                      <a:pt x="0" y="10740"/>
                    </a:lnTo>
                    <a:lnTo>
                      <a:pt x="10812" y="21600"/>
                    </a:lnTo>
                    <a:lnTo>
                      <a:pt x="21600" y="10740"/>
                    </a:lnTo>
                    <a:lnTo>
                      <a:pt x="10812" y="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8" name="Freeform 23"/>
              <p:cNvSpPr/>
              <p:nvPr/>
            </p:nvSpPr>
            <p:spPr>
              <a:xfrm>
                <a:off x="593448" y="74779"/>
                <a:ext cx="530307" cy="946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600" y="18454"/>
                    </a:lnTo>
                    <a:lnTo>
                      <a:pt x="0" y="21600"/>
                    </a:lnTo>
                    <a:lnTo>
                      <a:pt x="0" y="1700"/>
                    </a:lnTo>
                    <a:lnTo>
                      <a:pt x="21600" y="0"/>
                    </a:lnTo>
                  </a:path>
                </a:pathLst>
              </a:custGeom>
              <a:solidFill>
                <a:srgbClr val="AF937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9" name="Freeform 24"/>
              <p:cNvSpPr/>
              <p:nvPr/>
            </p:nvSpPr>
            <p:spPr>
              <a:xfrm>
                <a:off x="593448" y="0"/>
                <a:ext cx="530307" cy="148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lnTo>
                      <a:pt x="21600" y="10800"/>
                    </a:lnTo>
                    <a:lnTo>
                      <a:pt x="0" y="21600"/>
                    </a:lnTo>
                    <a:lnTo>
                      <a:pt x="0" y="0"/>
                    </a:lnTo>
                  </a:path>
                </a:pathLst>
              </a:custGeom>
              <a:solidFill>
                <a:srgbClr val="6C543C"/>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0" name="Freeform 25"/>
              <p:cNvSpPr/>
              <p:nvPr/>
            </p:nvSpPr>
            <p:spPr>
              <a:xfrm>
                <a:off x="61493" y="0"/>
                <a:ext cx="531048" cy="14865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21600" y="0"/>
                    </a:lnTo>
                    <a:lnTo>
                      <a:pt x="21600" y="21600"/>
                    </a:lnTo>
                    <a:lnTo>
                      <a:pt x="0" y="1080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1" name="Freeform 26"/>
              <p:cNvSpPr/>
              <p:nvPr/>
            </p:nvSpPr>
            <p:spPr>
              <a:xfrm>
                <a:off x="593448" y="122164"/>
                <a:ext cx="530307" cy="3685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1562"/>
                    </a:lnTo>
                    <a:lnTo>
                      <a:pt x="9415" y="21600"/>
                    </a:lnTo>
                    <a:lnTo>
                      <a:pt x="21600" y="17366"/>
                    </a:lnTo>
                    <a:lnTo>
                      <a:pt x="21600" y="0"/>
                    </a:lnTo>
                  </a:path>
                </a:pathLst>
              </a:custGeom>
              <a:solidFill>
                <a:srgbClr val="6C543C"/>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2" name="Freeform 27"/>
              <p:cNvSpPr/>
              <p:nvPr/>
            </p:nvSpPr>
            <p:spPr>
              <a:xfrm>
                <a:off x="593448" y="74779"/>
                <a:ext cx="764427" cy="3604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4457"/>
                    </a:moveTo>
                    <a:lnTo>
                      <a:pt x="8098" y="21600"/>
                    </a:lnTo>
                    <a:lnTo>
                      <a:pt x="21600" y="14032"/>
                    </a:lnTo>
                    <a:lnTo>
                      <a:pt x="14977" y="0"/>
                    </a:lnTo>
                    <a:lnTo>
                      <a:pt x="0" y="4457"/>
                    </a:lnTo>
                  </a:path>
                </a:pathLst>
              </a:custGeom>
              <a:solidFill>
                <a:srgbClr val="BFA27E"/>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3" name="Freeform 28"/>
              <p:cNvSpPr/>
              <p:nvPr/>
            </p:nvSpPr>
            <p:spPr>
              <a:xfrm>
                <a:off x="0" y="74779"/>
                <a:ext cx="60587" cy="30191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099" y="84"/>
                      <a:pt x="0" y="21600"/>
                      <a:pt x="0" y="21600"/>
                    </a:cubicBezTo>
                    <a:cubicBezTo>
                      <a:pt x="21600" y="21600"/>
                      <a:pt x="21600" y="21600"/>
                      <a:pt x="21600" y="21600"/>
                    </a:cubicBezTo>
                    <a:lnTo>
                      <a:pt x="21600" y="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4" name="Freeform 22"/>
              <p:cNvSpPr/>
              <p:nvPr/>
            </p:nvSpPr>
            <p:spPr>
              <a:xfrm>
                <a:off x="61493" y="74779"/>
                <a:ext cx="531048" cy="9467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700"/>
                    </a:moveTo>
                    <a:lnTo>
                      <a:pt x="21600" y="21600"/>
                    </a:lnTo>
                    <a:lnTo>
                      <a:pt x="0" y="18454"/>
                    </a:lnTo>
                    <a:lnTo>
                      <a:pt x="0" y="0"/>
                    </a:lnTo>
                    <a:lnTo>
                      <a:pt x="21600" y="1700"/>
                    </a:lnTo>
                  </a:path>
                </a:pathLst>
              </a:custGeom>
              <a:solidFill>
                <a:srgbClr val="745B3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98" name="Group 1"/>
            <p:cNvGrpSpPr/>
            <p:nvPr/>
          </p:nvGrpSpPr>
          <p:grpSpPr>
            <a:xfrm>
              <a:off x="1340792" y="2239688"/>
              <a:ext cx="258403" cy="186412"/>
              <a:chOff x="0" y="0"/>
              <a:chExt cx="258401" cy="186411"/>
            </a:xfrm>
          </p:grpSpPr>
          <p:sp>
            <p:nvSpPr>
              <p:cNvPr id="696" name="Freeform 42"/>
              <p:cNvSpPr/>
              <p:nvPr/>
            </p:nvSpPr>
            <p:spPr>
              <a:xfrm>
                <a:off x="0" y="0"/>
                <a:ext cx="258402" cy="186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418" y="17622"/>
                    </a:moveTo>
                    <a:cubicBezTo>
                      <a:pt x="21600" y="16709"/>
                      <a:pt x="21600" y="15817"/>
                      <a:pt x="21600" y="15040"/>
                    </a:cubicBezTo>
                    <a:cubicBezTo>
                      <a:pt x="21600" y="6695"/>
                      <a:pt x="16784" y="0"/>
                      <a:pt x="10751" y="0"/>
                    </a:cubicBezTo>
                    <a:cubicBezTo>
                      <a:pt x="4830" y="0"/>
                      <a:pt x="0" y="6695"/>
                      <a:pt x="0" y="15040"/>
                    </a:cubicBezTo>
                    <a:cubicBezTo>
                      <a:pt x="0" y="17350"/>
                      <a:pt x="378" y="19543"/>
                      <a:pt x="1022" y="21600"/>
                    </a:cubicBezTo>
                    <a:lnTo>
                      <a:pt x="21418" y="17622"/>
                    </a:lnTo>
                  </a:path>
                </a:pathLst>
              </a:custGeom>
              <a:solidFill>
                <a:srgbClr val="007BA7"/>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7" name="Freeform 43"/>
              <p:cNvSpPr/>
              <p:nvPr/>
            </p:nvSpPr>
            <p:spPr>
              <a:xfrm>
                <a:off x="62975" y="63673"/>
                <a:ext cx="133193" cy="1079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629"/>
                    </a:moveTo>
                    <a:cubicBezTo>
                      <a:pt x="20866" y="3062"/>
                      <a:pt x="19970" y="3295"/>
                      <a:pt x="19073" y="3528"/>
                    </a:cubicBezTo>
                    <a:cubicBezTo>
                      <a:pt x="19970" y="2862"/>
                      <a:pt x="20703" y="1764"/>
                      <a:pt x="21057" y="433"/>
                    </a:cubicBezTo>
                    <a:cubicBezTo>
                      <a:pt x="20160" y="1098"/>
                      <a:pt x="19263" y="1531"/>
                      <a:pt x="18177" y="1764"/>
                    </a:cubicBezTo>
                    <a:cubicBezTo>
                      <a:pt x="17443" y="666"/>
                      <a:pt x="16383" y="0"/>
                      <a:pt x="14943" y="0"/>
                    </a:cubicBezTo>
                    <a:cubicBezTo>
                      <a:pt x="12607" y="0"/>
                      <a:pt x="10623" y="2629"/>
                      <a:pt x="10623" y="5492"/>
                    </a:cubicBezTo>
                    <a:cubicBezTo>
                      <a:pt x="10623" y="5924"/>
                      <a:pt x="10623" y="6390"/>
                      <a:pt x="10623" y="6823"/>
                    </a:cubicBezTo>
                    <a:cubicBezTo>
                      <a:pt x="7010" y="6590"/>
                      <a:pt x="3777" y="4393"/>
                      <a:pt x="1630" y="1098"/>
                    </a:cubicBezTo>
                    <a:cubicBezTo>
                      <a:pt x="1250" y="1964"/>
                      <a:pt x="897" y="2862"/>
                      <a:pt x="897" y="3728"/>
                    </a:cubicBezTo>
                    <a:cubicBezTo>
                      <a:pt x="897" y="5724"/>
                      <a:pt x="1793" y="7255"/>
                      <a:pt x="2880" y="8354"/>
                    </a:cubicBezTo>
                    <a:cubicBezTo>
                      <a:pt x="2174" y="8354"/>
                      <a:pt x="1440" y="8154"/>
                      <a:pt x="897" y="7688"/>
                    </a:cubicBezTo>
                    <a:cubicBezTo>
                      <a:pt x="897" y="10351"/>
                      <a:pt x="2527" y="12547"/>
                      <a:pt x="4510" y="12980"/>
                    </a:cubicBezTo>
                    <a:cubicBezTo>
                      <a:pt x="4130" y="13213"/>
                      <a:pt x="3777" y="13213"/>
                      <a:pt x="3233" y="13213"/>
                    </a:cubicBezTo>
                    <a:cubicBezTo>
                      <a:pt x="3070" y="13213"/>
                      <a:pt x="2690" y="13213"/>
                      <a:pt x="2527" y="13213"/>
                    </a:cubicBezTo>
                    <a:cubicBezTo>
                      <a:pt x="3070" y="15210"/>
                      <a:pt x="4673" y="16974"/>
                      <a:pt x="6657" y="16974"/>
                    </a:cubicBezTo>
                    <a:cubicBezTo>
                      <a:pt x="5054" y="18272"/>
                      <a:pt x="3233" y="19170"/>
                      <a:pt x="1087" y="19170"/>
                    </a:cubicBezTo>
                    <a:cubicBezTo>
                      <a:pt x="734" y="19170"/>
                      <a:pt x="353" y="19170"/>
                      <a:pt x="0" y="19170"/>
                    </a:cubicBezTo>
                    <a:cubicBezTo>
                      <a:pt x="1983" y="20701"/>
                      <a:pt x="4320" y="21600"/>
                      <a:pt x="6847" y="21600"/>
                    </a:cubicBezTo>
                    <a:cubicBezTo>
                      <a:pt x="14943" y="21600"/>
                      <a:pt x="19426" y="13446"/>
                      <a:pt x="19426" y="6157"/>
                    </a:cubicBezTo>
                    <a:cubicBezTo>
                      <a:pt x="19426" y="5492"/>
                      <a:pt x="19426" y="5492"/>
                      <a:pt x="19426" y="5492"/>
                    </a:cubicBezTo>
                    <a:cubicBezTo>
                      <a:pt x="20323" y="4626"/>
                      <a:pt x="21057" y="3728"/>
                      <a:pt x="21600" y="2629"/>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sp>
        <p:nvSpPr>
          <p:cNvPr id="700" name="直接连接符 56"/>
          <p:cNvSpPr/>
          <p:nvPr/>
        </p:nvSpPr>
        <p:spPr>
          <a:xfrm flipH="1">
            <a:off x="4000500" y="850900"/>
            <a:ext cx="1" cy="5651500"/>
          </a:xfrm>
          <a:prstGeom prst="line">
            <a:avLst/>
          </a:prstGeom>
          <a:ln w="25400">
            <a:solidFill>
              <a:schemeClr val="accent1"/>
            </a:solidFill>
          </a:ln>
          <a:effectLst>
            <a:outerShdw sx="100000" sy="100000" kx="0" ky="0" algn="b" rotWithShape="0" blurRad="38100" dist="20000" dir="5400000">
              <a:srgbClr val="000000">
                <a:alpha val="38000"/>
              </a:srgbClr>
            </a:outerShdw>
          </a:effectLst>
        </p:spPr>
        <p:txBody>
          <a:bodyPr lIns="45718" tIns="45718" rIns="45718" bIns="45718"/>
          <a:lstStyle/>
          <a:p>
            <a:pPr/>
          </a:p>
        </p:txBody>
      </p:sp>
      <p:sp>
        <p:nvSpPr>
          <p:cNvPr id="701" name="Python介绍"/>
          <p:cNvSpPr txBox="1"/>
          <p:nvPr/>
        </p:nvSpPr>
        <p:spPr>
          <a:xfrm>
            <a:off x="5776452" y="3211828"/>
            <a:ext cx="6037264"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a:t>
            </a:r>
            <a:r>
              <a:t>语言推广</a:t>
            </a:r>
          </a:p>
        </p:txBody>
      </p:sp>
      <p:pic>
        <p:nvPicPr>
          <p:cNvPr id="702" name="image.png" descr="image.png"/>
          <p:cNvPicPr>
            <a:picLocks noChangeAspect="1"/>
          </p:cNvPicPr>
          <p:nvPr/>
        </p:nvPicPr>
        <p:blipFill>
          <a:blip r:embed="rId2">
            <a:extLst/>
          </a:blip>
          <a:stretch>
            <a:fillRect/>
          </a:stretch>
        </p:blipFill>
        <p:spPr>
          <a:xfrm>
            <a:off x="4619457" y="3126514"/>
            <a:ext cx="935039" cy="760414"/>
          </a:xfrm>
          <a:prstGeom prst="rect">
            <a:avLst/>
          </a:prstGeom>
          <a:ln w="12700">
            <a:miter lim="400000"/>
          </a:ln>
        </p:spPr>
      </p:pic>
      <p:pic>
        <p:nvPicPr>
          <p:cNvPr id="703" name="image.png" descr="image.png"/>
          <p:cNvPicPr>
            <a:picLocks noChangeAspect="1"/>
          </p:cNvPicPr>
          <p:nvPr/>
        </p:nvPicPr>
        <p:blipFill>
          <a:blip r:embed="rId3">
            <a:extLst/>
          </a:blip>
          <a:stretch>
            <a:fillRect/>
          </a:stretch>
        </p:blipFill>
        <p:spPr>
          <a:xfrm>
            <a:off x="4569092" y="4588438"/>
            <a:ext cx="944564" cy="723902"/>
          </a:xfrm>
          <a:prstGeom prst="rect">
            <a:avLst/>
          </a:prstGeom>
          <a:ln w="12700">
            <a:miter lim="400000"/>
          </a:ln>
        </p:spPr>
      </p:pic>
      <p:pic>
        <p:nvPicPr>
          <p:cNvPr id="704" name="图片 60" descr="图片 60"/>
          <p:cNvPicPr>
            <a:picLocks noChangeAspect="1"/>
          </p:cNvPicPr>
          <p:nvPr/>
        </p:nvPicPr>
        <p:blipFill>
          <a:blip r:embed="rId4">
            <a:extLst/>
          </a:blip>
          <a:stretch>
            <a:fillRect/>
          </a:stretch>
        </p:blipFill>
        <p:spPr>
          <a:xfrm>
            <a:off x="4569092" y="1899791"/>
            <a:ext cx="985404" cy="745713"/>
          </a:xfrm>
          <a:prstGeom prst="rect">
            <a:avLst/>
          </a:prstGeom>
          <a:ln w="12700">
            <a:miter lim="400000"/>
          </a:ln>
        </p:spPr>
      </p:pic>
      <p:sp>
        <p:nvSpPr>
          <p:cNvPr id="705" name="Python介绍"/>
          <p:cNvSpPr txBox="1"/>
          <p:nvPr/>
        </p:nvSpPr>
        <p:spPr>
          <a:xfrm>
            <a:off x="5776452" y="1944829"/>
            <a:ext cx="6037264"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pPr/>
            <a:r>
              <a:t>自研工作介绍</a:t>
            </a:r>
          </a:p>
        </p:txBody>
      </p:sp>
      <p:sp>
        <p:nvSpPr>
          <p:cNvPr id="706" name="Python介绍"/>
          <p:cNvSpPr txBox="1"/>
          <p:nvPr/>
        </p:nvSpPr>
        <p:spPr>
          <a:xfrm>
            <a:off x="5776452" y="4655496"/>
            <a:ext cx="6037264"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a:t>
            </a:r>
            <a:r>
              <a:t>实战应用</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幻灯片编号"/>
          <p:cNvSpPr txBox="1"/>
          <p:nvPr>
            <p:ph type="sldNum" sz="quarter" idx="4294967295"/>
          </p:nvPr>
        </p:nvSpPr>
        <p:spPr>
          <a:xfrm>
            <a:off x="8955101" y="6608761"/>
            <a:ext cx="188897" cy="269239"/>
          </a:xfrm>
          <a:prstGeom prst="rect">
            <a:avLst/>
          </a:prstGeom>
          <a:extLst>
            <a:ext uri="{C572A759-6A51-4108-AA02-DFA0A04FC94B}">
              <ma14:wrappingTextBoxFlag xmlns:ma14="http://schemas.microsoft.com/office/mac/drawingml/2011/main" val="1"/>
            </a:ext>
          </a:extLst>
        </p:spPr>
        <p:txBody>
          <a:bodyPr anchor="t"/>
          <a:lstStyle>
            <a:lvl1pPr>
              <a:defRPr b="1">
                <a:solidFill>
                  <a:schemeClr val="accent3"/>
                </a:solidFill>
                <a:latin typeface="微软雅黑"/>
                <a:ea typeface="微软雅黑"/>
                <a:cs typeface="微软雅黑"/>
                <a:sym typeface="微软雅黑"/>
              </a:defRPr>
            </a:lvl1pPr>
          </a:lstStyle>
          <a:p>
            <a:pPr/>
            <a:fld id="{86CB4B4D-7CA3-9044-876B-883B54F8677D}" type="slidenum"/>
          </a:p>
        </p:txBody>
      </p:sp>
      <p:sp>
        <p:nvSpPr>
          <p:cNvPr id="375" name="培训目标"/>
          <p:cNvSpPr txBox="1"/>
          <p:nvPr/>
        </p:nvSpPr>
        <p:spPr>
          <a:xfrm>
            <a:off x="192086" y="109854"/>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培训目标</a:t>
            </a:r>
          </a:p>
        </p:txBody>
      </p:sp>
      <p:grpSp>
        <p:nvGrpSpPr>
          <p:cNvPr id="384" name="Group 51"/>
          <p:cNvGrpSpPr/>
          <p:nvPr/>
        </p:nvGrpSpPr>
        <p:grpSpPr>
          <a:xfrm>
            <a:off x="518358" y="855850"/>
            <a:ext cx="7669667" cy="563781"/>
            <a:chOff x="0" y="0"/>
            <a:chExt cx="7669665" cy="563779"/>
          </a:xfrm>
        </p:grpSpPr>
        <p:sp>
          <p:nvSpPr>
            <p:cNvPr id="376" name="TextBox 52"/>
            <p:cNvSpPr txBox="1"/>
            <p:nvPr/>
          </p:nvSpPr>
          <p:spPr>
            <a:xfrm>
              <a:off x="0" y="0"/>
              <a:ext cx="7669666" cy="50420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17153" tIns="17153" rIns="17153" bIns="17153" numCol="1" anchor="t">
              <a:spAutoFit/>
            </a:bodyPr>
            <a:lstStyle>
              <a:lvl1pPr algn="ctr" defTabSz="913764">
                <a:defRPr b="1" sz="2600">
                  <a:solidFill>
                    <a:srgbClr val="6B6B6B"/>
                  </a:solidFill>
                  <a:latin typeface="Lato Regular"/>
                  <a:ea typeface="Lato Regular"/>
                  <a:cs typeface="Lato Regular"/>
                  <a:sym typeface="Lato Regular"/>
                </a:defRPr>
              </a:lvl1pPr>
            </a:lstStyle>
            <a:p>
              <a:pPr/>
              <a:r>
                <a:t>通过1天学习，您将有如下收获：</a:t>
              </a:r>
            </a:p>
          </p:txBody>
        </p:sp>
        <p:grpSp>
          <p:nvGrpSpPr>
            <p:cNvPr id="383" name="Group 53"/>
            <p:cNvGrpSpPr/>
            <p:nvPr/>
          </p:nvGrpSpPr>
          <p:grpSpPr>
            <a:xfrm>
              <a:off x="3334356" y="536981"/>
              <a:ext cx="1003263" cy="26799"/>
              <a:chOff x="0" y="0"/>
              <a:chExt cx="1003261" cy="26798"/>
            </a:xfrm>
          </p:grpSpPr>
          <p:sp>
            <p:nvSpPr>
              <p:cNvPr id="377" name="Rectangle 55"/>
              <p:cNvSpPr/>
              <p:nvPr/>
            </p:nvSpPr>
            <p:spPr>
              <a:xfrm flipH="1" rot="10800000">
                <a:off x="-1" y="0"/>
                <a:ext cx="149282" cy="26799"/>
              </a:xfrm>
              <a:prstGeom prst="rect">
                <a:avLst/>
              </a:prstGeom>
              <a:solidFill>
                <a:srgbClr val="81B94F"/>
              </a:solidFill>
              <a:ln w="12700" cap="flat">
                <a:noFill/>
                <a:miter lim="400000"/>
              </a:ln>
              <a:effectLst/>
            </p:spPr>
            <p:txBody>
              <a:bodyPr wrap="square" lIns="45718" tIns="45718" rIns="45718" bIns="45718" numCol="1" anchor="ctr">
                <a:noAutofit/>
              </a:bodyPr>
              <a:lstStyle/>
              <a:p>
                <a:pPr algn="ctr" defTabSz="913764">
                  <a:defRPr>
                    <a:solidFill>
                      <a:srgbClr val="FFFFFF"/>
                    </a:solidFill>
                    <a:latin typeface="Calibri Light"/>
                    <a:ea typeface="Calibri Light"/>
                    <a:cs typeface="Calibri Light"/>
                    <a:sym typeface="Calibri Light"/>
                  </a:defRPr>
                </a:pPr>
              </a:p>
            </p:txBody>
          </p:sp>
          <p:sp>
            <p:nvSpPr>
              <p:cNvPr id="378" name="Rectangle 56"/>
              <p:cNvSpPr/>
              <p:nvPr/>
            </p:nvSpPr>
            <p:spPr>
              <a:xfrm flipH="1" rot="10800000">
                <a:off x="170057" y="0"/>
                <a:ext cx="149281" cy="26799"/>
              </a:xfrm>
              <a:prstGeom prst="rect">
                <a:avLst/>
              </a:prstGeom>
              <a:solidFill>
                <a:srgbClr val="46A4DB"/>
              </a:solidFill>
              <a:ln w="12700" cap="flat">
                <a:noFill/>
                <a:miter lim="400000"/>
              </a:ln>
              <a:effectLst/>
            </p:spPr>
            <p:txBody>
              <a:bodyPr wrap="square" lIns="45718" tIns="45718" rIns="45718" bIns="45718" numCol="1" anchor="ctr">
                <a:noAutofit/>
              </a:bodyPr>
              <a:lstStyle/>
              <a:p>
                <a:pPr algn="ctr" defTabSz="913764">
                  <a:defRPr>
                    <a:solidFill>
                      <a:srgbClr val="FFFFFF"/>
                    </a:solidFill>
                    <a:latin typeface="Calibri Light"/>
                    <a:ea typeface="Calibri Light"/>
                    <a:cs typeface="Calibri Light"/>
                    <a:sym typeface="Calibri Light"/>
                  </a:defRPr>
                </a:pPr>
              </a:p>
            </p:txBody>
          </p:sp>
          <p:sp>
            <p:nvSpPr>
              <p:cNvPr id="379" name="Rectangle 57"/>
              <p:cNvSpPr/>
              <p:nvPr/>
            </p:nvSpPr>
            <p:spPr>
              <a:xfrm flipH="1" rot="10800000">
                <a:off x="345411" y="0"/>
                <a:ext cx="149282" cy="26799"/>
              </a:xfrm>
              <a:prstGeom prst="rect">
                <a:avLst/>
              </a:prstGeom>
              <a:solidFill>
                <a:srgbClr val="E5583A"/>
              </a:solidFill>
              <a:ln w="12700" cap="flat">
                <a:noFill/>
                <a:miter lim="400000"/>
              </a:ln>
              <a:effectLst/>
            </p:spPr>
            <p:txBody>
              <a:bodyPr wrap="square" lIns="45718" tIns="45718" rIns="45718" bIns="45718" numCol="1" anchor="ctr">
                <a:noAutofit/>
              </a:bodyPr>
              <a:lstStyle/>
              <a:p>
                <a:pPr algn="ctr" defTabSz="913764">
                  <a:defRPr>
                    <a:solidFill>
                      <a:srgbClr val="FFFFFF"/>
                    </a:solidFill>
                    <a:latin typeface="Calibri Light"/>
                    <a:ea typeface="Calibri Light"/>
                    <a:cs typeface="Calibri Light"/>
                    <a:sym typeface="Calibri Light"/>
                  </a:defRPr>
                </a:pPr>
              </a:p>
            </p:txBody>
          </p:sp>
          <p:sp>
            <p:nvSpPr>
              <p:cNvPr id="380" name="Rectangle 62"/>
              <p:cNvSpPr/>
              <p:nvPr/>
            </p:nvSpPr>
            <p:spPr>
              <a:xfrm flipH="1" rot="10800000">
                <a:off x="515506" y="0"/>
                <a:ext cx="149282" cy="26799"/>
              </a:xfrm>
              <a:prstGeom prst="rect">
                <a:avLst/>
              </a:prstGeom>
              <a:solidFill>
                <a:srgbClr val="F9B439"/>
              </a:solidFill>
              <a:ln w="12700" cap="flat">
                <a:noFill/>
                <a:miter lim="400000"/>
              </a:ln>
              <a:effectLst/>
            </p:spPr>
            <p:txBody>
              <a:bodyPr wrap="square" lIns="45718" tIns="45718" rIns="45718" bIns="45718" numCol="1" anchor="ctr">
                <a:noAutofit/>
              </a:bodyPr>
              <a:lstStyle/>
              <a:p>
                <a:pPr algn="ctr" defTabSz="913764">
                  <a:defRPr>
                    <a:solidFill>
                      <a:srgbClr val="FFFFFF"/>
                    </a:solidFill>
                    <a:latin typeface="Calibri Light"/>
                    <a:ea typeface="Calibri Light"/>
                    <a:cs typeface="Calibri Light"/>
                    <a:sym typeface="Calibri Light"/>
                  </a:defRPr>
                </a:pPr>
              </a:p>
            </p:txBody>
          </p:sp>
          <p:sp>
            <p:nvSpPr>
              <p:cNvPr id="381" name="Rectangle 63"/>
              <p:cNvSpPr/>
              <p:nvPr/>
            </p:nvSpPr>
            <p:spPr>
              <a:xfrm flipH="1" rot="10800000">
                <a:off x="685563" y="0"/>
                <a:ext cx="149282" cy="26799"/>
              </a:xfrm>
              <a:prstGeom prst="rect">
                <a:avLst/>
              </a:prstGeom>
              <a:solidFill>
                <a:srgbClr val="7C69A8"/>
              </a:solidFill>
              <a:ln w="12700" cap="flat">
                <a:noFill/>
                <a:miter lim="400000"/>
              </a:ln>
              <a:effectLst/>
            </p:spPr>
            <p:txBody>
              <a:bodyPr wrap="square" lIns="45718" tIns="45718" rIns="45718" bIns="45718" numCol="1" anchor="ctr">
                <a:noAutofit/>
              </a:bodyPr>
              <a:lstStyle/>
              <a:p>
                <a:pPr algn="ctr" defTabSz="913764">
                  <a:defRPr>
                    <a:solidFill>
                      <a:srgbClr val="FFFFFF"/>
                    </a:solidFill>
                    <a:latin typeface="Calibri Light"/>
                    <a:ea typeface="Calibri Light"/>
                    <a:cs typeface="Calibri Light"/>
                    <a:sym typeface="Calibri Light"/>
                  </a:defRPr>
                </a:pPr>
              </a:p>
            </p:txBody>
          </p:sp>
          <p:sp>
            <p:nvSpPr>
              <p:cNvPr id="382" name="Rectangle 64"/>
              <p:cNvSpPr/>
              <p:nvPr/>
            </p:nvSpPr>
            <p:spPr>
              <a:xfrm flipH="1" rot="10800000">
                <a:off x="853979" y="0"/>
                <a:ext cx="149282" cy="26799"/>
              </a:xfrm>
              <a:prstGeom prst="rect">
                <a:avLst/>
              </a:prstGeom>
              <a:solidFill>
                <a:srgbClr val="404F64"/>
              </a:solidFill>
              <a:ln w="12700" cap="flat">
                <a:noFill/>
                <a:miter lim="400000"/>
              </a:ln>
              <a:effectLst/>
            </p:spPr>
            <p:txBody>
              <a:bodyPr wrap="square" lIns="45718" tIns="45718" rIns="45718" bIns="45718" numCol="1" anchor="ctr">
                <a:noAutofit/>
              </a:bodyPr>
              <a:lstStyle/>
              <a:p>
                <a:pPr algn="ctr" defTabSz="913764">
                  <a:defRPr>
                    <a:solidFill>
                      <a:srgbClr val="FFFFFF"/>
                    </a:solidFill>
                    <a:latin typeface="Calibri Light"/>
                    <a:ea typeface="Calibri Light"/>
                    <a:cs typeface="Calibri Light"/>
                    <a:sym typeface="Calibri Light"/>
                  </a:defRPr>
                </a:pPr>
              </a:p>
            </p:txBody>
          </p:sp>
        </p:grpSp>
      </p:grpSp>
      <p:sp>
        <p:nvSpPr>
          <p:cNvPr id="385" name="能复述集团及河南省内自主研发工作的主要内容和目标。…"/>
          <p:cNvSpPr txBox="1"/>
          <p:nvPr>
            <p:ph type="body" idx="4294967295"/>
          </p:nvPr>
        </p:nvSpPr>
        <p:spPr>
          <a:xfrm>
            <a:off x="470496" y="1270782"/>
            <a:ext cx="8203008" cy="5066462"/>
          </a:xfrm>
          <a:prstGeom prst="rect">
            <a:avLst/>
          </a:prstGeom>
        </p:spPr>
        <p:txBody>
          <a:bodyPr lIns="50800" tIns="50800" rIns="50800" bIns="50800" anchor="ctr"/>
          <a:lstStyle/>
          <a:p>
            <a:pPr marL="204470" indent="-204470" defTabSz="268604">
              <a:spcBef>
                <a:spcPts val="1900"/>
              </a:spcBef>
              <a:buSzPct val="145000"/>
              <a:buFontTx/>
              <a:buChar char="•"/>
              <a:defRPr sz="2000">
                <a:latin typeface="Helvetica Neue"/>
                <a:ea typeface="Helvetica Neue"/>
                <a:cs typeface="Helvetica Neue"/>
                <a:sym typeface="Helvetica Neue"/>
              </a:defRPr>
            </a:pPr>
            <a:r>
              <a:t>能复述集团及河南省内自主研发工作的主要内容和目标。</a:t>
            </a:r>
          </a:p>
          <a:p>
            <a:pPr marL="204469" indent="-204469" defTabSz="268604">
              <a:spcBef>
                <a:spcPts val="1900"/>
              </a:spcBef>
              <a:buSzPct val="145000"/>
              <a:buFontTx/>
              <a:buChar char="•"/>
              <a:defRPr sz="2200">
                <a:latin typeface="Helvetica Neue"/>
                <a:ea typeface="Helvetica Neue"/>
                <a:cs typeface="Helvetica Neue"/>
                <a:sym typeface="Helvetica Neue"/>
              </a:defRPr>
            </a:pPr>
            <a:r>
              <a:rPr>
                <a:solidFill>
                  <a:srgbClr val="FF2600"/>
                </a:solidFill>
              </a:rPr>
              <a:t>激发参与自主研发的热情</a:t>
            </a:r>
            <a:r>
              <a:t>和自主动手解决网络运维工作中问题的动力。</a:t>
            </a:r>
          </a:p>
          <a:p>
            <a:pPr marL="204470" indent="-204470" defTabSz="268604">
              <a:spcBef>
                <a:spcPts val="1900"/>
              </a:spcBef>
              <a:buSzPct val="145000"/>
              <a:buFontTx/>
              <a:buChar char="•"/>
              <a:defRPr sz="2000">
                <a:latin typeface="Helvetica Neue"/>
                <a:ea typeface="Helvetica Neue"/>
                <a:cs typeface="Helvetica Neue"/>
                <a:sym typeface="Helvetica Neue"/>
              </a:defRPr>
            </a:pPr>
            <a:r>
              <a:t>描述Python语言的基本知识，能叙述Python语言的优势和应用领域。</a:t>
            </a:r>
          </a:p>
          <a:p>
            <a:pPr marL="204470" indent="-204470" defTabSz="268604">
              <a:spcBef>
                <a:spcPts val="1900"/>
              </a:spcBef>
              <a:buSzPct val="145000"/>
              <a:buFontTx/>
              <a:buChar char="•"/>
              <a:defRPr sz="2000">
                <a:latin typeface="Helvetica Neue"/>
                <a:ea typeface="Helvetica Neue"/>
                <a:cs typeface="Helvetica Neue"/>
                <a:sym typeface="Helvetica Neue"/>
              </a:defRPr>
            </a:pPr>
            <a:r>
              <a:t>搭建Python语言开发环境，能使用IDE编写简单的Python程序。</a:t>
            </a:r>
          </a:p>
          <a:p>
            <a:pPr marL="204470" indent="-204470" defTabSz="268604">
              <a:spcBef>
                <a:spcPts val="1900"/>
              </a:spcBef>
              <a:buSzPct val="145000"/>
              <a:buFontTx/>
              <a:buChar char="•"/>
              <a:defRPr sz="2000">
                <a:latin typeface="Helvetica Neue"/>
                <a:ea typeface="Helvetica Neue"/>
                <a:cs typeface="Helvetica Neue"/>
                <a:sym typeface="Helvetica Neue"/>
              </a:defRPr>
            </a:pPr>
            <a:r>
              <a:t>通过案例分析，对Python在网络编程、人工智能、数据采集等应用进行体验，并进一步结合网络运维实际问题提出解决方案。</a:t>
            </a:r>
          </a:p>
          <a:p>
            <a:pPr marL="204470" indent="-204470" defTabSz="268604">
              <a:spcBef>
                <a:spcPts val="1900"/>
              </a:spcBef>
              <a:buSzPct val="145000"/>
              <a:buFontTx/>
              <a:buChar char="•"/>
              <a:defRPr sz="2000">
                <a:latin typeface="Helvetica Neue"/>
                <a:ea typeface="Helvetica Neue"/>
                <a:cs typeface="Helvetica Neue"/>
                <a:sym typeface="Helvetica Neue"/>
              </a:defRPr>
            </a:pPr>
            <a:r>
              <a:t>运用Django、Flask等框架搭建简单的API接口程序</a:t>
            </a:r>
          </a:p>
        </p:txBody>
      </p:sp>
    </p:spTree>
  </p:cSld>
  <p:clrMapOvr>
    <a:masterClrMapping/>
  </p:clrMapOvr>
  <p:transition xmlns:p14="http://schemas.microsoft.com/office/powerpoint/2010/main" spd="med" advClick="1"/>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08" name="幻灯片编号"/>
          <p:cNvSpPr txBox="1"/>
          <p:nvPr>
            <p:ph type="sldNum" sz="quarter" idx="4294967295"/>
          </p:nvPr>
        </p:nvSpPr>
        <p:spPr>
          <a:xfrm>
            <a:off x="8870347" y="6608761"/>
            <a:ext cx="273654" cy="269239"/>
          </a:xfrm>
          <a:prstGeom prst="rect">
            <a:avLst/>
          </a:prstGeom>
          <a:extLst>
            <a:ext uri="{C572A759-6A51-4108-AA02-DFA0A04FC94B}">
              <ma14:wrappingTextBoxFlag xmlns:ma14="http://schemas.microsoft.com/office/mac/drawingml/2011/main" val="1"/>
            </a:ext>
          </a:extLst>
        </p:spPr>
        <p:txBody>
          <a:bodyPr anchor="t"/>
          <a:lstStyle>
            <a:lvl1pPr>
              <a:defRPr b="1">
                <a:solidFill>
                  <a:schemeClr val="accent3"/>
                </a:solidFill>
                <a:latin typeface="微软雅黑"/>
                <a:ea typeface="微软雅黑"/>
                <a:cs typeface="微软雅黑"/>
                <a:sym typeface="微软雅黑"/>
              </a:defRPr>
            </a:lvl1pPr>
          </a:lstStyle>
          <a:p>
            <a:pPr/>
            <a:fld id="{86CB4B4D-7CA3-9044-876B-883B54F8677D}" type="slidenum"/>
          </a:p>
        </p:txBody>
      </p:sp>
      <p:sp>
        <p:nvSpPr>
          <p:cNvPr id="709" name="自主学习资料"/>
          <p:cNvSpPr txBox="1"/>
          <p:nvPr/>
        </p:nvSpPr>
        <p:spPr>
          <a:xfrm>
            <a:off x="192086" y="109854"/>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自主学习资料</a:t>
            </a:r>
          </a:p>
        </p:txBody>
      </p:sp>
      <p:sp>
        <p:nvSpPr>
          <p:cNvPr id="710" name="集团创客天地"/>
          <p:cNvSpPr txBox="1"/>
          <p:nvPr/>
        </p:nvSpPr>
        <p:spPr>
          <a:xfrm>
            <a:off x="4060825" y="987425"/>
            <a:ext cx="2533403" cy="653803"/>
          </a:xfrm>
          <a:prstGeom prst="rect">
            <a:avLst/>
          </a:prstGeom>
          <a:ln w="12700">
            <a:miter lim="400000"/>
          </a:ln>
          <a:extLst>
            <a:ext uri="{C572A759-6A51-4108-AA02-DFA0A04FC94B}">
              <ma14:wrappingTextBoxFlag xmlns:ma14="http://schemas.microsoft.com/office/mac/drawingml/2011/main" val="1"/>
            </a:ext>
          </a:extLst>
        </p:spPr>
        <p:txBody>
          <a:bodyPr wrap="none" lIns="41151" tIns="41151" rIns="41151" bIns="41151">
            <a:spAutoFit/>
          </a:bodyPr>
          <a:lstStyle>
            <a:lvl1pPr>
              <a:defRPr b="1" sz="3200">
                <a:latin typeface="Open Sans Light"/>
                <a:ea typeface="Open Sans Light"/>
                <a:cs typeface="Open Sans Light"/>
                <a:sym typeface="Open Sans Light"/>
              </a:defRPr>
            </a:lvl1pPr>
          </a:lstStyle>
          <a:p>
            <a:pPr/>
            <a:r>
              <a:t>集团创客天地</a:t>
            </a:r>
          </a:p>
        </p:txBody>
      </p:sp>
      <p:sp>
        <p:nvSpPr>
          <p:cNvPr id="711" name="集团公司自主研发，涵盖各项IT知识，全部免费。…"/>
          <p:cNvSpPr txBox="1"/>
          <p:nvPr/>
        </p:nvSpPr>
        <p:spPr>
          <a:xfrm>
            <a:off x="4117975" y="1603375"/>
            <a:ext cx="4622800" cy="63094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nSpc>
                <a:spcPct val="110000"/>
              </a:lnSpc>
              <a:defRPr sz="1600">
                <a:latin typeface="Calibri Light"/>
                <a:ea typeface="Calibri Light"/>
                <a:cs typeface="Calibri Light"/>
                <a:sym typeface="Calibri Light"/>
              </a:defRPr>
            </a:pPr>
            <a:r>
              <a:t>集团公司自主研发，涵盖各项IT知识，全部免费。</a:t>
            </a:r>
          </a:p>
          <a:p>
            <a:pPr>
              <a:lnSpc>
                <a:spcPct val="110000"/>
              </a:lnSpc>
              <a:defRPr sz="1600">
                <a:latin typeface="Calibri Light"/>
                <a:ea typeface="Calibri Light"/>
                <a:cs typeface="Calibri Light"/>
                <a:sym typeface="Calibri Light"/>
              </a:defRPr>
            </a:pPr>
            <a:r>
              <a:t>net.chinamobile.com</a:t>
            </a:r>
          </a:p>
        </p:txBody>
      </p:sp>
      <p:sp>
        <p:nvSpPr>
          <p:cNvPr id="712" name="菜鸟教程"/>
          <p:cNvSpPr txBox="1"/>
          <p:nvPr/>
        </p:nvSpPr>
        <p:spPr>
          <a:xfrm>
            <a:off x="4097337" y="2190750"/>
            <a:ext cx="1720603" cy="653803"/>
          </a:xfrm>
          <a:prstGeom prst="rect">
            <a:avLst/>
          </a:prstGeom>
          <a:ln w="12700">
            <a:miter lim="400000"/>
          </a:ln>
          <a:extLst>
            <a:ext uri="{C572A759-6A51-4108-AA02-DFA0A04FC94B}">
              <ma14:wrappingTextBoxFlag xmlns:ma14="http://schemas.microsoft.com/office/mac/drawingml/2011/main" val="1"/>
            </a:ext>
          </a:extLst>
        </p:spPr>
        <p:txBody>
          <a:bodyPr wrap="none" lIns="41151" tIns="41151" rIns="41151" bIns="41151">
            <a:spAutoFit/>
          </a:bodyPr>
          <a:lstStyle>
            <a:lvl1pPr>
              <a:defRPr b="1" sz="3200">
                <a:latin typeface="Open Sans Light"/>
                <a:ea typeface="Open Sans Light"/>
                <a:cs typeface="Open Sans Light"/>
                <a:sym typeface="Open Sans Light"/>
              </a:defRPr>
            </a:lvl1pPr>
          </a:lstStyle>
          <a:p>
            <a:pPr/>
            <a:r>
              <a:t>菜鸟教程</a:t>
            </a:r>
          </a:p>
        </p:txBody>
      </p:sp>
      <p:sp>
        <p:nvSpPr>
          <p:cNvPr id="713" name="互联网学习资源，适合入门新手，内容多全免费。…"/>
          <p:cNvSpPr txBox="1"/>
          <p:nvPr/>
        </p:nvSpPr>
        <p:spPr>
          <a:xfrm>
            <a:off x="4165600" y="2817299"/>
            <a:ext cx="4824811" cy="63094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nSpc>
                <a:spcPct val="110000"/>
              </a:lnSpc>
              <a:defRPr sz="1600">
                <a:latin typeface="Calibri Light"/>
                <a:ea typeface="Calibri Light"/>
                <a:cs typeface="Calibri Light"/>
                <a:sym typeface="Calibri Light"/>
              </a:defRPr>
            </a:pPr>
            <a:r>
              <a:t>互联网学习资源，适合入门新手，内容多全免费。</a:t>
            </a:r>
          </a:p>
          <a:p>
            <a:pPr>
              <a:lnSpc>
                <a:spcPct val="110000"/>
              </a:lnSpc>
              <a:defRPr sz="1600">
                <a:latin typeface="Calibri Light"/>
                <a:ea typeface="Calibri Light"/>
                <a:cs typeface="Calibri Light"/>
                <a:sym typeface="Calibri Light"/>
              </a:defRPr>
            </a:pPr>
            <a:r>
              <a:t>www.runoob.com</a:t>
            </a:r>
          </a:p>
        </p:txBody>
      </p:sp>
      <p:sp>
        <p:nvSpPr>
          <p:cNvPr id="714" name="各类网上大学"/>
          <p:cNvSpPr txBox="1"/>
          <p:nvPr/>
        </p:nvSpPr>
        <p:spPr>
          <a:xfrm>
            <a:off x="4060825" y="3513137"/>
            <a:ext cx="2533403" cy="653803"/>
          </a:xfrm>
          <a:prstGeom prst="rect">
            <a:avLst/>
          </a:prstGeom>
          <a:ln w="12700">
            <a:miter lim="400000"/>
          </a:ln>
          <a:extLst>
            <a:ext uri="{C572A759-6A51-4108-AA02-DFA0A04FC94B}">
              <ma14:wrappingTextBoxFlag xmlns:ma14="http://schemas.microsoft.com/office/mac/drawingml/2011/main" val="1"/>
            </a:ext>
          </a:extLst>
        </p:spPr>
        <p:txBody>
          <a:bodyPr wrap="none" lIns="41151" tIns="41151" rIns="41151" bIns="41151">
            <a:spAutoFit/>
          </a:bodyPr>
          <a:lstStyle>
            <a:lvl1pPr>
              <a:defRPr b="1" sz="3200">
                <a:latin typeface="Open Sans Light"/>
                <a:ea typeface="Open Sans Light"/>
                <a:cs typeface="Open Sans Light"/>
                <a:sym typeface="Open Sans Light"/>
              </a:defRPr>
            </a:lvl1pPr>
          </a:lstStyle>
          <a:p>
            <a:pPr/>
            <a:r>
              <a:t>各类网上大学</a:t>
            </a:r>
          </a:p>
        </p:txBody>
      </p:sp>
      <p:sp>
        <p:nvSpPr>
          <p:cNvPr id="715" name="公司网上大学、网易MOOC、Coursera等，提供视频教程，资深讲师授课。…"/>
          <p:cNvSpPr txBox="1"/>
          <p:nvPr/>
        </p:nvSpPr>
        <p:spPr>
          <a:xfrm>
            <a:off x="4117180" y="4132262"/>
            <a:ext cx="4624389" cy="93828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nSpc>
                <a:spcPct val="110000"/>
              </a:lnSpc>
              <a:defRPr sz="1600">
                <a:latin typeface="Calibri Light"/>
                <a:ea typeface="Calibri Light"/>
                <a:cs typeface="Calibri Light"/>
                <a:sym typeface="Calibri Light"/>
              </a:defRPr>
            </a:pPr>
            <a:r>
              <a:t>公司网上大学、网易MOOC、Coursera等，提供视频教程，资深讲师授课。</a:t>
            </a:r>
          </a:p>
          <a:p>
            <a:pPr>
              <a:lnSpc>
                <a:spcPct val="110000"/>
              </a:lnSpc>
              <a:defRPr sz="1600">
                <a:latin typeface="Calibri Light"/>
                <a:ea typeface="Calibri Light"/>
                <a:cs typeface="Calibri Light"/>
                <a:sym typeface="Calibri Light"/>
              </a:defRPr>
            </a:pPr>
            <a:r>
              <a:t>wangda.andedu.net; https://edu.aliyun.com</a:t>
            </a:r>
          </a:p>
        </p:txBody>
      </p:sp>
      <p:grpSp>
        <p:nvGrpSpPr>
          <p:cNvPr id="787" name="成组"/>
          <p:cNvGrpSpPr/>
          <p:nvPr/>
        </p:nvGrpSpPr>
        <p:grpSpPr>
          <a:xfrm>
            <a:off x="566790" y="1111810"/>
            <a:ext cx="2925714" cy="3196670"/>
            <a:chOff x="-4" y="4"/>
            <a:chExt cx="2925712" cy="3196668"/>
          </a:xfrm>
        </p:grpSpPr>
        <p:grpSp>
          <p:nvGrpSpPr>
            <p:cNvPr id="722" name="成组"/>
            <p:cNvGrpSpPr/>
            <p:nvPr/>
          </p:nvGrpSpPr>
          <p:grpSpPr>
            <a:xfrm>
              <a:off x="391590" y="2542407"/>
              <a:ext cx="251373" cy="333848"/>
              <a:chOff x="0" y="0"/>
              <a:chExt cx="251372" cy="333847"/>
            </a:xfrm>
          </p:grpSpPr>
          <p:sp>
            <p:nvSpPr>
              <p:cNvPr id="716" name="形状"/>
              <p:cNvSpPr/>
              <p:nvPr/>
            </p:nvSpPr>
            <p:spPr>
              <a:xfrm>
                <a:off x="-1" y="314918"/>
                <a:ext cx="16634" cy="18930"/>
              </a:xfrm>
              <a:custGeom>
                <a:avLst/>
                <a:gdLst/>
                <a:ahLst/>
                <a:cxnLst>
                  <a:cxn ang="0">
                    <a:pos x="wd2" y="hd2"/>
                  </a:cxn>
                  <a:cxn ang="5400000">
                    <a:pos x="wd2" y="hd2"/>
                  </a:cxn>
                  <a:cxn ang="10800000">
                    <a:pos x="wd2" y="hd2"/>
                  </a:cxn>
                  <a:cxn ang="16200000">
                    <a:pos x="wd2" y="hd2"/>
                  </a:cxn>
                </a:cxnLst>
                <a:rect l="0" t="0" r="r" b="b"/>
                <a:pathLst>
                  <a:path w="20160" h="19592" fill="norm" stroke="1" extrusionOk="0">
                    <a:moveTo>
                      <a:pt x="1152" y="0"/>
                    </a:moveTo>
                    <a:cubicBezTo>
                      <a:pt x="1152" y="3086"/>
                      <a:pt x="-1440" y="16971"/>
                      <a:pt x="1152" y="19286"/>
                    </a:cubicBezTo>
                    <a:cubicBezTo>
                      <a:pt x="1152" y="21600"/>
                      <a:pt x="17568" y="10029"/>
                      <a:pt x="20160" y="10029"/>
                    </a:cubicBezTo>
                    <a:cubicBezTo>
                      <a:pt x="17568" y="5400"/>
                      <a:pt x="9792" y="0"/>
                      <a:pt x="1152" y="0"/>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717" name="形状"/>
              <p:cNvSpPr/>
              <p:nvPr/>
            </p:nvSpPr>
            <p:spPr>
              <a:xfrm>
                <a:off x="11166" y="24700"/>
                <a:ext cx="169182" cy="23086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71" y="21404"/>
                    </a:moveTo>
                    <a:cubicBezTo>
                      <a:pt x="1339" y="21404"/>
                      <a:pt x="1339" y="21600"/>
                      <a:pt x="1607" y="21600"/>
                    </a:cubicBezTo>
                    <a:cubicBezTo>
                      <a:pt x="21600" y="982"/>
                      <a:pt x="21600" y="982"/>
                      <a:pt x="21600" y="982"/>
                    </a:cubicBezTo>
                    <a:cubicBezTo>
                      <a:pt x="19993" y="0"/>
                      <a:pt x="19993" y="0"/>
                      <a:pt x="19993" y="0"/>
                    </a:cubicBezTo>
                    <a:cubicBezTo>
                      <a:pt x="0" y="20618"/>
                      <a:pt x="0" y="20618"/>
                      <a:pt x="0" y="20618"/>
                    </a:cubicBezTo>
                    <a:cubicBezTo>
                      <a:pt x="803" y="21011"/>
                      <a:pt x="803" y="21011"/>
                      <a:pt x="803" y="21011"/>
                    </a:cubicBezTo>
                    <a:lnTo>
                      <a:pt x="1071" y="21404"/>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718" name="形状"/>
              <p:cNvSpPr/>
              <p:nvPr/>
            </p:nvSpPr>
            <p:spPr>
              <a:xfrm>
                <a:off x="38964" y="46311"/>
                <a:ext cx="172266" cy="23085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29" y="20815"/>
                    </a:moveTo>
                    <a:cubicBezTo>
                      <a:pt x="1587" y="21404"/>
                      <a:pt x="1587" y="21404"/>
                      <a:pt x="1587" y="21404"/>
                    </a:cubicBezTo>
                    <a:cubicBezTo>
                      <a:pt x="1587" y="21404"/>
                      <a:pt x="1587" y="21404"/>
                      <a:pt x="1851" y="21600"/>
                    </a:cubicBezTo>
                    <a:cubicBezTo>
                      <a:pt x="21600" y="785"/>
                      <a:pt x="21600" y="785"/>
                      <a:pt x="21600" y="785"/>
                    </a:cubicBezTo>
                    <a:cubicBezTo>
                      <a:pt x="19749" y="0"/>
                      <a:pt x="19749" y="0"/>
                      <a:pt x="19749" y="0"/>
                    </a:cubicBezTo>
                    <a:cubicBezTo>
                      <a:pt x="0" y="20618"/>
                      <a:pt x="0" y="20618"/>
                      <a:pt x="0" y="20618"/>
                    </a:cubicBezTo>
                    <a:lnTo>
                      <a:pt x="264" y="20618"/>
                    </a:lnTo>
                    <a:lnTo>
                      <a:pt x="529" y="20815"/>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719" name="形状"/>
              <p:cNvSpPr/>
              <p:nvPr/>
            </p:nvSpPr>
            <p:spPr>
              <a:xfrm>
                <a:off x="184133" y="-1"/>
                <a:ext cx="67239" cy="5794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221" y="9600"/>
                    </a:moveTo>
                    <a:cubicBezTo>
                      <a:pt x="8962" y="533"/>
                      <a:pt x="8962" y="533"/>
                      <a:pt x="8962" y="533"/>
                    </a:cubicBezTo>
                    <a:cubicBezTo>
                      <a:pt x="8272" y="0"/>
                      <a:pt x="7583" y="0"/>
                      <a:pt x="6894" y="0"/>
                    </a:cubicBezTo>
                    <a:cubicBezTo>
                      <a:pt x="6204" y="0"/>
                      <a:pt x="5515" y="0"/>
                      <a:pt x="4826" y="0"/>
                    </a:cubicBezTo>
                    <a:cubicBezTo>
                      <a:pt x="0" y="7200"/>
                      <a:pt x="0" y="7200"/>
                      <a:pt x="0" y="7200"/>
                    </a:cubicBezTo>
                    <a:cubicBezTo>
                      <a:pt x="17923" y="21600"/>
                      <a:pt x="17923" y="21600"/>
                      <a:pt x="17923" y="21600"/>
                    </a:cubicBezTo>
                    <a:cubicBezTo>
                      <a:pt x="21600" y="14400"/>
                      <a:pt x="21600" y="14400"/>
                      <a:pt x="21600" y="14400"/>
                    </a:cubicBezTo>
                    <a:cubicBezTo>
                      <a:pt x="21600" y="12800"/>
                      <a:pt x="21600" y="10400"/>
                      <a:pt x="20221" y="9600"/>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720" name="形状"/>
              <p:cNvSpPr/>
              <p:nvPr/>
            </p:nvSpPr>
            <p:spPr>
              <a:xfrm>
                <a:off x="63674" y="64836"/>
                <a:ext cx="169181" cy="22777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000"/>
                    </a:moveTo>
                    <a:cubicBezTo>
                      <a:pt x="268" y="21000"/>
                      <a:pt x="536" y="21000"/>
                      <a:pt x="536" y="21200"/>
                    </a:cubicBezTo>
                    <a:cubicBezTo>
                      <a:pt x="803" y="21200"/>
                      <a:pt x="803" y="21200"/>
                      <a:pt x="803" y="21200"/>
                    </a:cubicBezTo>
                    <a:cubicBezTo>
                      <a:pt x="1607" y="21600"/>
                      <a:pt x="1607" y="21600"/>
                      <a:pt x="1607" y="21600"/>
                    </a:cubicBezTo>
                    <a:cubicBezTo>
                      <a:pt x="21600" y="800"/>
                      <a:pt x="21600" y="800"/>
                      <a:pt x="21600" y="800"/>
                    </a:cubicBezTo>
                    <a:cubicBezTo>
                      <a:pt x="20261" y="0"/>
                      <a:pt x="20261" y="0"/>
                      <a:pt x="20261" y="0"/>
                    </a:cubicBezTo>
                    <a:lnTo>
                      <a:pt x="0" y="21000"/>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721" name="形状"/>
              <p:cNvSpPr/>
              <p:nvPr/>
            </p:nvSpPr>
            <p:spPr>
              <a:xfrm>
                <a:off x="4989" y="262432"/>
                <a:ext cx="57998" cy="5795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057" y="12644"/>
                    </a:moveTo>
                    <a:cubicBezTo>
                      <a:pt x="17743" y="11854"/>
                      <a:pt x="14657" y="9483"/>
                      <a:pt x="13114" y="7112"/>
                    </a:cubicBezTo>
                    <a:cubicBezTo>
                      <a:pt x="10800" y="5532"/>
                      <a:pt x="10800" y="5532"/>
                      <a:pt x="10800" y="5532"/>
                    </a:cubicBezTo>
                    <a:cubicBezTo>
                      <a:pt x="8486" y="4741"/>
                      <a:pt x="5400" y="2371"/>
                      <a:pt x="3857" y="790"/>
                    </a:cubicBezTo>
                    <a:lnTo>
                      <a:pt x="3857" y="0"/>
                    </a:lnTo>
                    <a:cubicBezTo>
                      <a:pt x="3086" y="0"/>
                      <a:pt x="3086" y="0"/>
                      <a:pt x="3086" y="0"/>
                    </a:cubicBezTo>
                    <a:cubicBezTo>
                      <a:pt x="2314" y="0"/>
                      <a:pt x="1543" y="1580"/>
                      <a:pt x="1543" y="3951"/>
                    </a:cubicBezTo>
                    <a:cubicBezTo>
                      <a:pt x="771" y="5532"/>
                      <a:pt x="771" y="5532"/>
                      <a:pt x="771" y="5532"/>
                    </a:cubicBezTo>
                    <a:cubicBezTo>
                      <a:pt x="0" y="15015"/>
                      <a:pt x="0" y="15015"/>
                      <a:pt x="0" y="15015"/>
                    </a:cubicBezTo>
                    <a:cubicBezTo>
                      <a:pt x="2314" y="15805"/>
                      <a:pt x="6171" y="17385"/>
                      <a:pt x="8486" y="21600"/>
                    </a:cubicBezTo>
                    <a:cubicBezTo>
                      <a:pt x="16200" y="16595"/>
                      <a:pt x="16200" y="16595"/>
                      <a:pt x="16200" y="16595"/>
                    </a:cubicBezTo>
                    <a:cubicBezTo>
                      <a:pt x="17743" y="15805"/>
                      <a:pt x="17743" y="15805"/>
                      <a:pt x="17743" y="15805"/>
                    </a:cubicBezTo>
                    <a:cubicBezTo>
                      <a:pt x="20057" y="15015"/>
                      <a:pt x="20829" y="14224"/>
                      <a:pt x="21600" y="13434"/>
                    </a:cubicBezTo>
                    <a:cubicBezTo>
                      <a:pt x="20829" y="12644"/>
                      <a:pt x="20829" y="12644"/>
                      <a:pt x="20829" y="12644"/>
                    </a:cubicBezTo>
                    <a:cubicBezTo>
                      <a:pt x="20829" y="12644"/>
                      <a:pt x="20829" y="12644"/>
                      <a:pt x="20057" y="12644"/>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grpSp>
        <p:grpSp>
          <p:nvGrpSpPr>
            <p:cNvPr id="747" name="成组"/>
            <p:cNvGrpSpPr/>
            <p:nvPr/>
          </p:nvGrpSpPr>
          <p:grpSpPr>
            <a:xfrm>
              <a:off x="361170" y="1454970"/>
              <a:ext cx="467468" cy="491830"/>
              <a:chOff x="0" y="0"/>
              <a:chExt cx="467466" cy="491829"/>
            </a:xfrm>
          </p:grpSpPr>
          <p:sp>
            <p:nvSpPr>
              <p:cNvPr id="723" name="形状"/>
              <p:cNvSpPr/>
              <p:nvPr/>
            </p:nvSpPr>
            <p:spPr>
              <a:xfrm rot="19385171">
                <a:off x="93066" y="44012"/>
                <a:ext cx="281334" cy="40380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0247"/>
                    </a:moveTo>
                    <a:cubicBezTo>
                      <a:pt x="0" y="20985"/>
                      <a:pt x="885" y="21600"/>
                      <a:pt x="2007" y="21600"/>
                    </a:cubicBezTo>
                    <a:cubicBezTo>
                      <a:pt x="19652" y="21600"/>
                      <a:pt x="19652" y="21600"/>
                      <a:pt x="19652" y="21600"/>
                    </a:cubicBezTo>
                    <a:cubicBezTo>
                      <a:pt x="20715" y="21600"/>
                      <a:pt x="21600" y="20985"/>
                      <a:pt x="21600" y="20247"/>
                    </a:cubicBezTo>
                    <a:cubicBezTo>
                      <a:pt x="21600" y="1394"/>
                      <a:pt x="21600" y="1394"/>
                      <a:pt x="21600" y="1394"/>
                    </a:cubicBezTo>
                    <a:cubicBezTo>
                      <a:pt x="21600" y="615"/>
                      <a:pt x="20715" y="0"/>
                      <a:pt x="19652" y="0"/>
                    </a:cubicBezTo>
                    <a:cubicBezTo>
                      <a:pt x="2007" y="0"/>
                      <a:pt x="2007" y="0"/>
                      <a:pt x="2007" y="0"/>
                    </a:cubicBezTo>
                    <a:cubicBezTo>
                      <a:pt x="885" y="0"/>
                      <a:pt x="0" y="615"/>
                      <a:pt x="0" y="1394"/>
                    </a:cubicBezTo>
                    <a:lnTo>
                      <a:pt x="0" y="20247"/>
                    </a:lnTo>
                    <a:close/>
                  </a:path>
                </a:pathLst>
              </a:custGeom>
              <a:solidFill>
                <a:srgbClr val="2D3539"/>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24" name="矩形"/>
              <p:cNvSpPr/>
              <p:nvPr/>
            </p:nvSpPr>
            <p:spPr>
              <a:xfrm rot="19385171">
                <a:off x="110407" y="64213"/>
                <a:ext cx="239865" cy="354082"/>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25" name="形状"/>
              <p:cNvSpPr/>
              <p:nvPr/>
            </p:nvSpPr>
            <p:spPr>
              <a:xfrm rot="19385171">
                <a:off x="155571" y="172906"/>
                <a:ext cx="217668" cy="223668"/>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218" y="21600"/>
                    </a:moveTo>
                    <a:cubicBezTo>
                      <a:pt x="382" y="21600"/>
                      <a:pt x="382" y="21600"/>
                      <a:pt x="382" y="21600"/>
                    </a:cubicBezTo>
                    <a:cubicBezTo>
                      <a:pt x="153" y="21600"/>
                      <a:pt x="0" y="21452"/>
                      <a:pt x="0" y="21230"/>
                    </a:cubicBezTo>
                    <a:cubicBezTo>
                      <a:pt x="0" y="21082"/>
                      <a:pt x="153" y="20934"/>
                      <a:pt x="382" y="20934"/>
                    </a:cubicBezTo>
                    <a:cubicBezTo>
                      <a:pt x="20913" y="20934"/>
                      <a:pt x="20913" y="20934"/>
                      <a:pt x="20913" y="20934"/>
                    </a:cubicBezTo>
                    <a:cubicBezTo>
                      <a:pt x="20913" y="370"/>
                      <a:pt x="20913" y="370"/>
                      <a:pt x="20913" y="370"/>
                    </a:cubicBezTo>
                    <a:cubicBezTo>
                      <a:pt x="20913" y="148"/>
                      <a:pt x="21066" y="0"/>
                      <a:pt x="21218" y="0"/>
                    </a:cubicBezTo>
                    <a:cubicBezTo>
                      <a:pt x="21447" y="0"/>
                      <a:pt x="21600" y="148"/>
                      <a:pt x="21600" y="370"/>
                    </a:cubicBezTo>
                    <a:cubicBezTo>
                      <a:pt x="21600" y="21230"/>
                      <a:pt x="21600" y="21230"/>
                      <a:pt x="21600" y="21230"/>
                    </a:cubicBezTo>
                    <a:cubicBezTo>
                      <a:pt x="21600" y="21452"/>
                      <a:pt x="21447" y="21600"/>
                      <a:pt x="21218" y="21600"/>
                    </a:cubicBezTo>
                    <a:close/>
                  </a:path>
                </a:pathLst>
              </a:custGeom>
              <a:solidFill>
                <a:srgbClr val="BCBCBC"/>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26" name="形状"/>
              <p:cNvSpPr/>
              <p:nvPr/>
            </p:nvSpPr>
            <p:spPr>
              <a:xfrm rot="19385171">
                <a:off x="48943" y="132446"/>
                <a:ext cx="186696"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8000"/>
                      <a:pt x="21333" y="21600"/>
                      <a:pt x="21067" y="21600"/>
                    </a:cubicBezTo>
                    <a:cubicBezTo>
                      <a:pt x="533" y="21600"/>
                      <a:pt x="533" y="21600"/>
                      <a:pt x="533" y="21600"/>
                    </a:cubicBezTo>
                    <a:cubicBezTo>
                      <a:pt x="178" y="21600"/>
                      <a:pt x="0" y="18000"/>
                      <a:pt x="0" y="10800"/>
                    </a:cubicBezTo>
                    <a:cubicBezTo>
                      <a:pt x="0" y="10800"/>
                      <a:pt x="0" y="10800"/>
                      <a:pt x="0" y="10800"/>
                    </a:cubicBezTo>
                    <a:cubicBezTo>
                      <a:pt x="0" y="5400"/>
                      <a:pt x="178" y="0"/>
                      <a:pt x="533" y="0"/>
                    </a:cubicBezTo>
                    <a:cubicBezTo>
                      <a:pt x="21067" y="0"/>
                      <a:pt x="21067" y="0"/>
                      <a:pt x="21067" y="0"/>
                    </a:cubicBezTo>
                    <a:cubicBezTo>
                      <a:pt x="21333"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27" name="形状"/>
              <p:cNvSpPr/>
              <p:nvPr/>
            </p:nvSpPr>
            <p:spPr>
              <a:xfrm rot="19385171">
                <a:off x="65765" y="170112"/>
                <a:ext cx="103759"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40" y="0"/>
                    </a:moveTo>
                    <a:cubicBezTo>
                      <a:pt x="960" y="0"/>
                      <a:pt x="960" y="0"/>
                      <a:pt x="960" y="0"/>
                    </a:cubicBezTo>
                    <a:cubicBezTo>
                      <a:pt x="480" y="0"/>
                      <a:pt x="0" y="5400"/>
                      <a:pt x="0" y="10800"/>
                    </a:cubicBezTo>
                    <a:cubicBezTo>
                      <a:pt x="0" y="16200"/>
                      <a:pt x="480" y="21600"/>
                      <a:pt x="960" y="21600"/>
                    </a:cubicBezTo>
                    <a:cubicBezTo>
                      <a:pt x="20640" y="21600"/>
                      <a:pt x="20640" y="21600"/>
                      <a:pt x="20640" y="21600"/>
                    </a:cubicBezTo>
                    <a:cubicBezTo>
                      <a:pt x="21120" y="21600"/>
                      <a:pt x="21600" y="16200"/>
                      <a:pt x="21600" y="10800"/>
                    </a:cubicBezTo>
                    <a:cubicBezTo>
                      <a:pt x="21600" y="5400"/>
                      <a:pt x="21120" y="0"/>
                      <a:pt x="2064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28" name="形状"/>
              <p:cNvSpPr/>
              <p:nvPr/>
            </p:nvSpPr>
            <p:spPr>
              <a:xfrm rot="19385171">
                <a:off x="161137" y="119386"/>
                <a:ext cx="49214"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13" y="0"/>
                    </a:moveTo>
                    <a:cubicBezTo>
                      <a:pt x="2025" y="0"/>
                      <a:pt x="2025" y="0"/>
                      <a:pt x="2025" y="0"/>
                    </a:cubicBezTo>
                    <a:cubicBezTo>
                      <a:pt x="1012" y="0"/>
                      <a:pt x="0" y="3927"/>
                      <a:pt x="0" y="9818"/>
                    </a:cubicBezTo>
                    <a:cubicBezTo>
                      <a:pt x="0" y="15709"/>
                      <a:pt x="1012" y="21600"/>
                      <a:pt x="2025" y="21600"/>
                    </a:cubicBezTo>
                    <a:cubicBezTo>
                      <a:pt x="19913" y="21600"/>
                      <a:pt x="19913" y="21600"/>
                      <a:pt x="19913" y="21600"/>
                    </a:cubicBezTo>
                    <a:cubicBezTo>
                      <a:pt x="20925" y="21600"/>
                      <a:pt x="21600" y="15709"/>
                      <a:pt x="21600" y="9818"/>
                    </a:cubicBezTo>
                    <a:cubicBezTo>
                      <a:pt x="21600" y="3927"/>
                      <a:pt x="20925" y="0"/>
                      <a:pt x="19913"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29" name="形状"/>
              <p:cNvSpPr/>
              <p:nvPr/>
            </p:nvSpPr>
            <p:spPr>
              <a:xfrm rot="19385171">
                <a:off x="67337" y="156932"/>
                <a:ext cx="186695"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8000"/>
                      <a:pt x="21422" y="21600"/>
                      <a:pt x="21067" y="21600"/>
                    </a:cubicBezTo>
                    <a:cubicBezTo>
                      <a:pt x="533" y="21600"/>
                      <a:pt x="533" y="21600"/>
                      <a:pt x="533" y="21600"/>
                    </a:cubicBezTo>
                    <a:cubicBezTo>
                      <a:pt x="267" y="21600"/>
                      <a:pt x="0" y="18000"/>
                      <a:pt x="0" y="10800"/>
                    </a:cubicBezTo>
                    <a:cubicBezTo>
                      <a:pt x="0" y="10800"/>
                      <a:pt x="0" y="10800"/>
                      <a:pt x="0" y="10800"/>
                    </a:cubicBezTo>
                    <a:cubicBezTo>
                      <a:pt x="0" y="5400"/>
                      <a:pt x="267" y="0"/>
                      <a:pt x="533" y="0"/>
                    </a:cubicBezTo>
                    <a:cubicBezTo>
                      <a:pt x="21067" y="0"/>
                      <a:pt x="21067" y="0"/>
                      <a:pt x="21067" y="0"/>
                    </a:cubicBezTo>
                    <a:cubicBezTo>
                      <a:pt x="21422"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30" name="形状"/>
              <p:cNvSpPr/>
              <p:nvPr/>
            </p:nvSpPr>
            <p:spPr>
              <a:xfrm rot="19385171">
                <a:off x="135405" y="178526"/>
                <a:ext cx="49214"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7280"/>
                      <a:pt x="20588" y="21600"/>
                      <a:pt x="19575" y="21600"/>
                    </a:cubicBezTo>
                    <a:cubicBezTo>
                      <a:pt x="2025" y="21600"/>
                      <a:pt x="2025" y="21600"/>
                      <a:pt x="2025" y="21600"/>
                    </a:cubicBezTo>
                    <a:cubicBezTo>
                      <a:pt x="1012" y="21600"/>
                      <a:pt x="0" y="17280"/>
                      <a:pt x="0" y="10800"/>
                    </a:cubicBezTo>
                    <a:cubicBezTo>
                      <a:pt x="0" y="10800"/>
                      <a:pt x="0" y="10800"/>
                      <a:pt x="0" y="10800"/>
                    </a:cubicBezTo>
                    <a:cubicBezTo>
                      <a:pt x="0" y="4320"/>
                      <a:pt x="1012" y="0"/>
                      <a:pt x="2025" y="0"/>
                    </a:cubicBezTo>
                    <a:cubicBezTo>
                      <a:pt x="19575" y="0"/>
                      <a:pt x="19575" y="0"/>
                      <a:pt x="19575" y="0"/>
                    </a:cubicBezTo>
                    <a:cubicBezTo>
                      <a:pt x="20588" y="0"/>
                      <a:pt x="21600" y="432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31" name="形状"/>
              <p:cNvSpPr/>
              <p:nvPr/>
            </p:nvSpPr>
            <p:spPr>
              <a:xfrm rot="19385171">
                <a:off x="91330" y="211958"/>
                <a:ext cx="48353"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86" y="0"/>
                    </a:moveTo>
                    <a:cubicBezTo>
                      <a:pt x="1714" y="0"/>
                      <a:pt x="1714" y="0"/>
                      <a:pt x="1714" y="0"/>
                    </a:cubicBezTo>
                    <a:cubicBezTo>
                      <a:pt x="686" y="0"/>
                      <a:pt x="0" y="4320"/>
                      <a:pt x="0" y="10800"/>
                    </a:cubicBezTo>
                    <a:cubicBezTo>
                      <a:pt x="0" y="17280"/>
                      <a:pt x="686" y="21600"/>
                      <a:pt x="1714" y="21600"/>
                    </a:cubicBezTo>
                    <a:cubicBezTo>
                      <a:pt x="19886" y="21600"/>
                      <a:pt x="19886" y="21600"/>
                      <a:pt x="19886" y="21600"/>
                    </a:cubicBezTo>
                    <a:cubicBezTo>
                      <a:pt x="20914" y="21600"/>
                      <a:pt x="21600" y="17280"/>
                      <a:pt x="21600" y="10800"/>
                    </a:cubicBezTo>
                    <a:cubicBezTo>
                      <a:pt x="21600" y="4320"/>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32" name="形状"/>
              <p:cNvSpPr/>
              <p:nvPr/>
            </p:nvSpPr>
            <p:spPr>
              <a:xfrm rot="19385171">
                <a:off x="89556" y="189089"/>
                <a:ext cx="186695"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200"/>
                      <a:pt x="21422" y="21600"/>
                      <a:pt x="21067" y="21600"/>
                    </a:cubicBezTo>
                    <a:cubicBezTo>
                      <a:pt x="533" y="21600"/>
                      <a:pt x="533" y="21600"/>
                      <a:pt x="533" y="21600"/>
                    </a:cubicBezTo>
                    <a:cubicBezTo>
                      <a:pt x="267" y="21600"/>
                      <a:pt x="0" y="16200"/>
                      <a:pt x="0" y="10800"/>
                    </a:cubicBezTo>
                    <a:cubicBezTo>
                      <a:pt x="0" y="10800"/>
                      <a:pt x="0" y="10800"/>
                      <a:pt x="0" y="10800"/>
                    </a:cubicBezTo>
                    <a:cubicBezTo>
                      <a:pt x="0" y="5400"/>
                      <a:pt x="267" y="0"/>
                      <a:pt x="533" y="0"/>
                    </a:cubicBezTo>
                    <a:cubicBezTo>
                      <a:pt x="21067" y="0"/>
                      <a:pt x="21067" y="0"/>
                      <a:pt x="21067" y="0"/>
                    </a:cubicBezTo>
                    <a:cubicBezTo>
                      <a:pt x="21422"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33" name="形状"/>
              <p:cNvSpPr/>
              <p:nvPr/>
            </p:nvSpPr>
            <p:spPr>
              <a:xfrm rot="19385171">
                <a:off x="106171" y="226480"/>
                <a:ext cx="103759"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800" y="0"/>
                    </a:moveTo>
                    <a:cubicBezTo>
                      <a:pt x="960" y="0"/>
                      <a:pt x="960" y="0"/>
                      <a:pt x="960" y="0"/>
                    </a:cubicBezTo>
                    <a:cubicBezTo>
                      <a:pt x="480" y="0"/>
                      <a:pt x="0" y="3927"/>
                      <a:pt x="0" y="11782"/>
                    </a:cubicBezTo>
                    <a:cubicBezTo>
                      <a:pt x="0" y="17673"/>
                      <a:pt x="480" y="21600"/>
                      <a:pt x="960" y="21600"/>
                    </a:cubicBezTo>
                    <a:cubicBezTo>
                      <a:pt x="20800" y="21600"/>
                      <a:pt x="20800" y="21600"/>
                      <a:pt x="20800" y="21600"/>
                    </a:cubicBezTo>
                    <a:cubicBezTo>
                      <a:pt x="21280" y="21600"/>
                      <a:pt x="21600" y="17673"/>
                      <a:pt x="21600" y="11782"/>
                    </a:cubicBezTo>
                    <a:cubicBezTo>
                      <a:pt x="21600" y="3927"/>
                      <a:pt x="21280" y="0"/>
                      <a:pt x="2080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34" name="形状"/>
              <p:cNvSpPr/>
              <p:nvPr/>
            </p:nvSpPr>
            <p:spPr>
              <a:xfrm rot="19385171">
                <a:off x="202111" y="175220"/>
                <a:ext cx="48353"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86" y="0"/>
                    </a:moveTo>
                    <a:cubicBezTo>
                      <a:pt x="1714" y="0"/>
                      <a:pt x="1714" y="0"/>
                      <a:pt x="1714" y="0"/>
                    </a:cubicBezTo>
                    <a:cubicBezTo>
                      <a:pt x="686" y="0"/>
                      <a:pt x="0" y="5891"/>
                      <a:pt x="0" y="11782"/>
                    </a:cubicBezTo>
                    <a:cubicBezTo>
                      <a:pt x="0" y="17673"/>
                      <a:pt x="686" y="21600"/>
                      <a:pt x="1714" y="21600"/>
                    </a:cubicBezTo>
                    <a:cubicBezTo>
                      <a:pt x="19886" y="21600"/>
                      <a:pt x="19886" y="21600"/>
                      <a:pt x="19886" y="21600"/>
                    </a:cubicBezTo>
                    <a:cubicBezTo>
                      <a:pt x="20914" y="21600"/>
                      <a:pt x="21600" y="17673"/>
                      <a:pt x="21600" y="11782"/>
                    </a:cubicBezTo>
                    <a:cubicBezTo>
                      <a:pt x="21600" y="5891"/>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35" name="形状"/>
              <p:cNvSpPr/>
              <p:nvPr/>
            </p:nvSpPr>
            <p:spPr>
              <a:xfrm rot="19385171">
                <a:off x="108534" y="213178"/>
                <a:ext cx="186868"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200"/>
                      <a:pt x="21333" y="21600"/>
                      <a:pt x="21067" y="21600"/>
                    </a:cubicBezTo>
                    <a:cubicBezTo>
                      <a:pt x="533" y="21600"/>
                      <a:pt x="533" y="21600"/>
                      <a:pt x="533" y="21600"/>
                    </a:cubicBezTo>
                    <a:cubicBezTo>
                      <a:pt x="178" y="21600"/>
                      <a:pt x="0" y="16200"/>
                      <a:pt x="0" y="10800"/>
                    </a:cubicBezTo>
                    <a:cubicBezTo>
                      <a:pt x="0" y="10800"/>
                      <a:pt x="0" y="10800"/>
                      <a:pt x="0" y="10800"/>
                    </a:cubicBezTo>
                    <a:cubicBezTo>
                      <a:pt x="0" y="5400"/>
                      <a:pt x="178" y="0"/>
                      <a:pt x="533" y="0"/>
                    </a:cubicBezTo>
                    <a:cubicBezTo>
                      <a:pt x="21067" y="0"/>
                      <a:pt x="21067" y="0"/>
                      <a:pt x="21067" y="0"/>
                    </a:cubicBezTo>
                    <a:cubicBezTo>
                      <a:pt x="21333"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36" name="形状"/>
              <p:cNvSpPr/>
              <p:nvPr/>
            </p:nvSpPr>
            <p:spPr>
              <a:xfrm rot="19385171">
                <a:off x="176585" y="234635"/>
                <a:ext cx="48353"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82"/>
                    </a:moveTo>
                    <a:cubicBezTo>
                      <a:pt x="21600" y="17673"/>
                      <a:pt x="20914" y="21600"/>
                      <a:pt x="19886" y="21600"/>
                    </a:cubicBezTo>
                    <a:cubicBezTo>
                      <a:pt x="1714" y="21600"/>
                      <a:pt x="1714" y="21600"/>
                      <a:pt x="1714" y="21600"/>
                    </a:cubicBezTo>
                    <a:cubicBezTo>
                      <a:pt x="686" y="21600"/>
                      <a:pt x="0" y="17673"/>
                      <a:pt x="0" y="11782"/>
                    </a:cubicBezTo>
                    <a:cubicBezTo>
                      <a:pt x="0" y="11782"/>
                      <a:pt x="0" y="11782"/>
                      <a:pt x="0" y="11782"/>
                    </a:cubicBezTo>
                    <a:cubicBezTo>
                      <a:pt x="0" y="5891"/>
                      <a:pt x="686" y="0"/>
                      <a:pt x="1714" y="0"/>
                    </a:cubicBezTo>
                    <a:cubicBezTo>
                      <a:pt x="19886" y="0"/>
                      <a:pt x="19886" y="0"/>
                      <a:pt x="19886" y="0"/>
                    </a:cubicBezTo>
                    <a:cubicBezTo>
                      <a:pt x="20914" y="0"/>
                      <a:pt x="21600" y="5891"/>
                      <a:pt x="21600" y="11782"/>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37" name="形状"/>
              <p:cNvSpPr/>
              <p:nvPr/>
            </p:nvSpPr>
            <p:spPr>
              <a:xfrm rot="19385171">
                <a:off x="131650" y="268067"/>
                <a:ext cx="49213"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575" y="0"/>
                    </a:moveTo>
                    <a:cubicBezTo>
                      <a:pt x="1687" y="0"/>
                      <a:pt x="1687" y="0"/>
                      <a:pt x="1687" y="0"/>
                    </a:cubicBezTo>
                    <a:cubicBezTo>
                      <a:pt x="675" y="0"/>
                      <a:pt x="0" y="5891"/>
                      <a:pt x="0" y="11782"/>
                    </a:cubicBezTo>
                    <a:cubicBezTo>
                      <a:pt x="0" y="17673"/>
                      <a:pt x="675" y="21600"/>
                      <a:pt x="1687" y="21600"/>
                    </a:cubicBezTo>
                    <a:cubicBezTo>
                      <a:pt x="19575" y="21600"/>
                      <a:pt x="19575" y="21600"/>
                      <a:pt x="19575" y="21600"/>
                    </a:cubicBezTo>
                    <a:cubicBezTo>
                      <a:pt x="20588" y="21600"/>
                      <a:pt x="21600" y="17673"/>
                      <a:pt x="21600" y="11782"/>
                    </a:cubicBezTo>
                    <a:cubicBezTo>
                      <a:pt x="21600" y="5891"/>
                      <a:pt x="20588" y="0"/>
                      <a:pt x="19575"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38" name="形状"/>
              <p:cNvSpPr/>
              <p:nvPr/>
            </p:nvSpPr>
            <p:spPr>
              <a:xfrm rot="19385171">
                <a:off x="184127" y="316385"/>
                <a:ext cx="186868"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200"/>
                      <a:pt x="21333" y="21600"/>
                      <a:pt x="21067" y="21600"/>
                    </a:cubicBezTo>
                    <a:cubicBezTo>
                      <a:pt x="533" y="21600"/>
                      <a:pt x="533" y="21600"/>
                      <a:pt x="533" y="21600"/>
                    </a:cubicBezTo>
                    <a:cubicBezTo>
                      <a:pt x="178" y="21600"/>
                      <a:pt x="0" y="16200"/>
                      <a:pt x="0" y="10800"/>
                    </a:cubicBezTo>
                    <a:cubicBezTo>
                      <a:pt x="0" y="10800"/>
                      <a:pt x="0" y="10800"/>
                      <a:pt x="0" y="10800"/>
                    </a:cubicBezTo>
                    <a:cubicBezTo>
                      <a:pt x="0" y="3600"/>
                      <a:pt x="178" y="0"/>
                      <a:pt x="533" y="0"/>
                    </a:cubicBezTo>
                    <a:cubicBezTo>
                      <a:pt x="21067" y="0"/>
                      <a:pt x="21067" y="0"/>
                      <a:pt x="21067" y="0"/>
                    </a:cubicBezTo>
                    <a:cubicBezTo>
                      <a:pt x="21333" y="0"/>
                      <a:pt x="21600" y="36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39" name="形状"/>
              <p:cNvSpPr/>
              <p:nvPr/>
            </p:nvSpPr>
            <p:spPr>
              <a:xfrm rot="19385171">
                <a:off x="200896" y="353724"/>
                <a:ext cx="103759"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40" y="0"/>
                    </a:moveTo>
                    <a:cubicBezTo>
                      <a:pt x="960" y="0"/>
                      <a:pt x="960" y="0"/>
                      <a:pt x="960" y="0"/>
                    </a:cubicBezTo>
                    <a:cubicBezTo>
                      <a:pt x="320" y="0"/>
                      <a:pt x="0" y="3927"/>
                      <a:pt x="0" y="9818"/>
                    </a:cubicBezTo>
                    <a:cubicBezTo>
                      <a:pt x="0" y="17673"/>
                      <a:pt x="320" y="21600"/>
                      <a:pt x="960" y="21600"/>
                    </a:cubicBezTo>
                    <a:cubicBezTo>
                      <a:pt x="20640" y="21600"/>
                      <a:pt x="20640" y="21600"/>
                      <a:pt x="20640" y="21600"/>
                    </a:cubicBezTo>
                    <a:cubicBezTo>
                      <a:pt x="21120" y="21600"/>
                      <a:pt x="21600" y="17673"/>
                      <a:pt x="21600" y="9818"/>
                    </a:cubicBezTo>
                    <a:cubicBezTo>
                      <a:pt x="21600" y="3927"/>
                      <a:pt x="21120" y="0"/>
                      <a:pt x="2064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40" name="形状"/>
              <p:cNvSpPr/>
              <p:nvPr/>
            </p:nvSpPr>
            <p:spPr>
              <a:xfrm rot="19385171">
                <a:off x="296062" y="302723"/>
                <a:ext cx="49214"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913" y="0"/>
                    </a:moveTo>
                    <a:cubicBezTo>
                      <a:pt x="2025" y="0"/>
                      <a:pt x="2025" y="0"/>
                      <a:pt x="2025" y="0"/>
                    </a:cubicBezTo>
                    <a:cubicBezTo>
                      <a:pt x="1012" y="0"/>
                      <a:pt x="0" y="5891"/>
                      <a:pt x="0" y="11782"/>
                    </a:cubicBezTo>
                    <a:cubicBezTo>
                      <a:pt x="0" y="17673"/>
                      <a:pt x="1012" y="21600"/>
                      <a:pt x="2025" y="21600"/>
                    </a:cubicBezTo>
                    <a:cubicBezTo>
                      <a:pt x="19913" y="21600"/>
                      <a:pt x="19913" y="21600"/>
                      <a:pt x="19913" y="21600"/>
                    </a:cubicBezTo>
                    <a:cubicBezTo>
                      <a:pt x="20925" y="21600"/>
                      <a:pt x="21600" y="17673"/>
                      <a:pt x="21600" y="11782"/>
                    </a:cubicBezTo>
                    <a:cubicBezTo>
                      <a:pt x="21600" y="5891"/>
                      <a:pt x="20925" y="0"/>
                      <a:pt x="19913"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41" name="形状"/>
              <p:cNvSpPr/>
              <p:nvPr/>
            </p:nvSpPr>
            <p:spPr>
              <a:xfrm rot="19385171">
                <a:off x="202572" y="340940"/>
                <a:ext cx="186869"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800"/>
                    </a:moveTo>
                    <a:cubicBezTo>
                      <a:pt x="21600" y="16200"/>
                      <a:pt x="21422" y="21600"/>
                      <a:pt x="21067" y="21600"/>
                    </a:cubicBezTo>
                    <a:cubicBezTo>
                      <a:pt x="533" y="21600"/>
                      <a:pt x="533" y="21600"/>
                      <a:pt x="533" y="21600"/>
                    </a:cubicBezTo>
                    <a:cubicBezTo>
                      <a:pt x="267" y="21600"/>
                      <a:pt x="0" y="16200"/>
                      <a:pt x="0" y="10800"/>
                    </a:cubicBezTo>
                    <a:cubicBezTo>
                      <a:pt x="0" y="10800"/>
                      <a:pt x="0" y="10800"/>
                      <a:pt x="0" y="10800"/>
                    </a:cubicBezTo>
                    <a:cubicBezTo>
                      <a:pt x="0" y="3600"/>
                      <a:pt x="267" y="0"/>
                      <a:pt x="533" y="0"/>
                    </a:cubicBezTo>
                    <a:cubicBezTo>
                      <a:pt x="21067" y="0"/>
                      <a:pt x="21067" y="0"/>
                      <a:pt x="21067" y="0"/>
                    </a:cubicBezTo>
                    <a:cubicBezTo>
                      <a:pt x="21422" y="0"/>
                      <a:pt x="21600" y="36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42" name="形状"/>
              <p:cNvSpPr/>
              <p:nvPr/>
            </p:nvSpPr>
            <p:spPr>
              <a:xfrm rot="19385171">
                <a:off x="270537" y="362138"/>
                <a:ext cx="49213" cy="1270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1782"/>
                    </a:moveTo>
                    <a:cubicBezTo>
                      <a:pt x="21600" y="17673"/>
                      <a:pt x="20588" y="21600"/>
                      <a:pt x="19575" y="21600"/>
                    </a:cubicBezTo>
                    <a:cubicBezTo>
                      <a:pt x="2025" y="21600"/>
                      <a:pt x="2025" y="21600"/>
                      <a:pt x="2025" y="21600"/>
                    </a:cubicBezTo>
                    <a:cubicBezTo>
                      <a:pt x="1012" y="21600"/>
                      <a:pt x="0" y="17673"/>
                      <a:pt x="0" y="11782"/>
                    </a:cubicBezTo>
                    <a:cubicBezTo>
                      <a:pt x="0" y="11782"/>
                      <a:pt x="0" y="11782"/>
                      <a:pt x="0" y="11782"/>
                    </a:cubicBezTo>
                    <a:cubicBezTo>
                      <a:pt x="0" y="5891"/>
                      <a:pt x="1012" y="0"/>
                      <a:pt x="2025" y="0"/>
                    </a:cubicBezTo>
                    <a:cubicBezTo>
                      <a:pt x="19575" y="0"/>
                      <a:pt x="19575" y="0"/>
                      <a:pt x="19575" y="0"/>
                    </a:cubicBezTo>
                    <a:cubicBezTo>
                      <a:pt x="20588" y="0"/>
                      <a:pt x="21600" y="5891"/>
                      <a:pt x="21600" y="11782"/>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43" name="形状"/>
              <p:cNvSpPr/>
              <p:nvPr/>
            </p:nvSpPr>
            <p:spPr>
              <a:xfrm rot="19385171">
                <a:off x="226307" y="395623"/>
                <a:ext cx="48525" cy="1270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9886" y="0"/>
                    </a:moveTo>
                    <a:cubicBezTo>
                      <a:pt x="1714" y="0"/>
                      <a:pt x="1714" y="0"/>
                      <a:pt x="1714" y="0"/>
                    </a:cubicBezTo>
                    <a:cubicBezTo>
                      <a:pt x="686" y="0"/>
                      <a:pt x="0" y="5891"/>
                      <a:pt x="0" y="11782"/>
                    </a:cubicBezTo>
                    <a:cubicBezTo>
                      <a:pt x="0" y="17673"/>
                      <a:pt x="686" y="21600"/>
                      <a:pt x="1714" y="21600"/>
                    </a:cubicBezTo>
                    <a:cubicBezTo>
                      <a:pt x="19886" y="21600"/>
                      <a:pt x="19886" y="21600"/>
                      <a:pt x="19886" y="21600"/>
                    </a:cubicBezTo>
                    <a:cubicBezTo>
                      <a:pt x="20914" y="21600"/>
                      <a:pt x="21600" y="17673"/>
                      <a:pt x="21600" y="11782"/>
                    </a:cubicBezTo>
                    <a:cubicBezTo>
                      <a:pt x="21600" y="5891"/>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44" name="形状"/>
              <p:cNvSpPr/>
              <p:nvPr/>
            </p:nvSpPr>
            <p:spPr>
              <a:xfrm rot="19385171">
                <a:off x="154494" y="237724"/>
                <a:ext cx="180788" cy="78710"/>
              </a:xfrm>
              <a:custGeom>
                <a:avLst/>
                <a:gdLst/>
                <a:ahLst/>
                <a:cxnLst>
                  <a:cxn ang="0">
                    <a:pos x="wd2" y="hd2"/>
                  </a:cxn>
                  <a:cxn ang="5400000">
                    <a:pos x="wd2" y="hd2"/>
                  </a:cxn>
                  <a:cxn ang="10800000">
                    <a:pos x="wd2" y="hd2"/>
                  </a:cxn>
                  <a:cxn ang="16200000">
                    <a:pos x="wd2" y="hd2"/>
                  </a:cxn>
                </a:cxnLst>
                <a:rect l="0" t="0" r="r" b="b"/>
                <a:pathLst>
                  <a:path w="21531" h="21528" fill="norm" stroke="1" extrusionOk="0">
                    <a:moveTo>
                      <a:pt x="412" y="21528"/>
                    </a:moveTo>
                    <a:cubicBezTo>
                      <a:pt x="320" y="21528"/>
                      <a:pt x="229" y="21318"/>
                      <a:pt x="137" y="21318"/>
                    </a:cubicBezTo>
                    <a:cubicBezTo>
                      <a:pt x="-46" y="20899"/>
                      <a:pt x="-46" y="20270"/>
                      <a:pt x="137" y="19850"/>
                    </a:cubicBezTo>
                    <a:cubicBezTo>
                      <a:pt x="5720" y="6010"/>
                      <a:pt x="5720" y="6010"/>
                      <a:pt x="5720" y="6010"/>
                    </a:cubicBezTo>
                    <a:cubicBezTo>
                      <a:pt x="5903" y="5590"/>
                      <a:pt x="6178" y="5590"/>
                      <a:pt x="6269" y="5800"/>
                    </a:cubicBezTo>
                    <a:cubicBezTo>
                      <a:pt x="13225" y="16705"/>
                      <a:pt x="13225" y="16705"/>
                      <a:pt x="13225" y="16705"/>
                    </a:cubicBezTo>
                    <a:cubicBezTo>
                      <a:pt x="20822" y="138"/>
                      <a:pt x="20822" y="138"/>
                      <a:pt x="20822" y="138"/>
                    </a:cubicBezTo>
                    <a:cubicBezTo>
                      <a:pt x="21005" y="-72"/>
                      <a:pt x="21279" y="-72"/>
                      <a:pt x="21462" y="347"/>
                    </a:cubicBezTo>
                    <a:cubicBezTo>
                      <a:pt x="21554" y="557"/>
                      <a:pt x="21554" y="1186"/>
                      <a:pt x="21462" y="1606"/>
                    </a:cubicBezTo>
                    <a:cubicBezTo>
                      <a:pt x="13500" y="18802"/>
                      <a:pt x="13500" y="18802"/>
                      <a:pt x="13500" y="18802"/>
                    </a:cubicBezTo>
                    <a:cubicBezTo>
                      <a:pt x="13408" y="19011"/>
                      <a:pt x="13225" y="19011"/>
                      <a:pt x="13042" y="18802"/>
                    </a:cubicBezTo>
                    <a:cubicBezTo>
                      <a:pt x="6086" y="7897"/>
                      <a:pt x="6086" y="7897"/>
                      <a:pt x="6086" y="7897"/>
                    </a:cubicBezTo>
                    <a:cubicBezTo>
                      <a:pt x="686" y="21109"/>
                      <a:pt x="686" y="21109"/>
                      <a:pt x="686" y="21109"/>
                    </a:cubicBezTo>
                    <a:cubicBezTo>
                      <a:pt x="595" y="21318"/>
                      <a:pt x="503" y="21528"/>
                      <a:pt x="412" y="21528"/>
                    </a:cubicBezTo>
                    <a:close/>
                  </a:path>
                </a:pathLst>
              </a:custGeom>
              <a:solidFill>
                <a:srgbClr val="FF7352"/>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45" name="圆形"/>
              <p:cNvSpPr/>
              <p:nvPr/>
            </p:nvSpPr>
            <p:spPr>
              <a:xfrm rot="19385171">
                <a:off x="194395" y="278903"/>
                <a:ext cx="22371" cy="21509"/>
              </a:xfrm>
              <a:prstGeom prst="ellipse">
                <a:avLst/>
              </a:prstGeom>
              <a:solidFill>
                <a:srgbClr val="FF7352"/>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46" name="圆形"/>
              <p:cNvSpPr/>
              <p:nvPr/>
            </p:nvSpPr>
            <p:spPr>
              <a:xfrm rot="19385171">
                <a:off x="266259" y="270946"/>
                <a:ext cx="22371" cy="21337"/>
              </a:xfrm>
              <a:prstGeom prst="ellipse">
                <a:avLst/>
              </a:prstGeom>
              <a:solidFill>
                <a:srgbClr val="FF7352"/>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56" name="成组"/>
            <p:cNvGrpSpPr/>
            <p:nvPr/>
          </p:nvGrpSpPr>
          <p:grpSpPr>
            <a:xfrm>
              <a:off x="627334" y="4"/>
              <a:ext cx="633620" cy="631089"/>
              <a:chOff x="4" y="4"/>
              <a:chExt cx="633619" cy="631087"/>
            </a:xfrm>
          </p:grpSpPr>
          <p:sp>
            <p:nvSpPr>
              <p:cNvPr id="748" name="形状"/>
              <p:cNvSpPr/>
              <p:nvPr/>
            </p:nvSpPr>
            <p:spPr>
              <a:xfrm>
                <a:off x="281592" y="294042"/>
                <a:ext cx="76208" cy="78971"/>
              </a:xfrm>
              <a:custGeom>
                <a:avLst/>
                <a:gdLst/>
                <a:ahLst/>
                <a:cxnLst>
                  <a:cxn ang="0">
                    <a:pos x="wd2" y="hd2"/>
                  </a:cxn>
                  <a:cxn ang="5400000">
                    <a:pos x="wd2" y="hd2"/>
                  </a:cxn>
                  <a:cxn ang="10800000">
                    <a:pos x="wd2" y="hd2"/>
                  </a:cxn>
                  <a:cxn ang="16200000">
                    <a:pos x="wd2" y="hd2"/>
                  </a:cxn>
                </a:cxnLst>
                <a:rect l="0" t="0" r="r" b="b"/>
                <a:pathLst>
                  <a:path w="21434" h="21600" fill="norm" stroke="1" extrusionOk="0">
                    <a:moveTo>
                      <a:pt x="3489" y="0"/>
                    </a:moveTo>
                    <a:cubicBezTo>
                      <a:pt x="499" y="2579"/>
                      <a:pt x="499" y="2579"/>
                      <a:pt x="499" y="2579"/>
                    </a:cubicBezTo>
                    <a:cubicBezTo>
                      <a:pt x="-166" y="3546"/>
                      <a:pt x="-166" y="4836"/>
                      <a:pt x="499" y="5803"/>
                    </a:cubicBezTo>
                    <a:cubicBezTo>
                      <a:pt x="17114" y="21600"/>
                      <a:pt x="17114" y="21600"/>
                      <a:pt x="17114" y="21600"/>
                    </a:cubicBezTo>
                    <a:cubicBezTo>
                      <a:pt x="21434" y="17409"/>
                      <a:pt x="21434" y="17409"/>
                      <a:pt x="21434" y="17409"/>
                    </a:cubicBezTo>
                    <a:lnTo>
                      <a:pt x="3489" y="0"/>
                    </a:lnTo>
                    <a:close/>
                  </a:path>
                </a:pathLst>
              </a:custGeom>
              <a:solidFill>
                <a:srgbClr val="FF7352"/>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49" name="形状"/>
              <p:cNvSpPr/>
              <p:nvPr/>
            </p:nvSpPr>
            <p:spPr>
              <a:xfrm>
                <a:off x="322979" y="357762"/>
                <a:ext cx="273385" cy="273331"/>
              </a:xfrm>
              <a:custGeom>
                <a:avLst/>
                <a:gdLst/>
                <a:ahLst/>
                <a:cxnLst>
                  <a:cxn ang="0">
                    <a:pos x="wd2" y="hd2"/>
                  </a:cxn>
                  <a:cxn ang="5400000">
                    <a:pos x="wd2" y="hd2"/>
                  </a:cxn>
                  <a:cxn ang="10800000">
                    <a:pos x="wd2" y="hd2"/>
                  </a:cxn>
                  <a:cxn ang="16200000">
                    <a:pos x="wd2" y="hd2"/>
                  </a:cxn>
                </a:cxnLst>
                <a:rect l="0" t="0" r="r" b="b"/>
                <a:pathLst>
                  <a:path w="21553" h="21530" fill="norm" stroke="1" extrusionOk="0">
                    <a:moveTo>
                      <a:pt x="1536" y="1210"/>
                    </a:moveTo>
                    <a:cubicBezTo>
                      <a:pt x="139" y="2607"/>
                      <a:pt x="139" y="2607"/>
                      <a:pt x="139" y="2607"/>
                    </a:cubicBezTo>
                    <a:cubicBezTo>
                      <a:pt x="-47" y="2886"/>
                      <a:pt x="-47" y="3259"/>
                      <a:pt x="139" y="3445"/>
                    </a:cubicBezTo>
                    <a:cubicBezTo>
                      <a:pt x="18015" y="21321"/>
                      <a:pt x="18015" y="21321"/>
                      <a:pt x="18015" y="21321"/>
                    </a:cubicBezTo>
                    <a:cubicBezTo>
                      <a:pt x="18294" y="21600"/>
                      <a:pt x="18667" y="21600"/>
                      <a:pt x="18946" y="21321"/>
                    </a:cubicBezTo>
                    <a:cubicBezTo>
                      <a:pt x="21553" y="18714"/>
                      <a:pt x="21553" y="18714"/>
                      <a:pt x="21553" y="18714"/>
                    </a:cubicBezTo>
                    <a:cubicBezTo>
                      <a:pt x="3491" y="745"/>
                      <a:pt x="3491" y="745"/>
                      <a:pt x="3491" y="745"/>
                    </a:cubicBezTo>
                    <a:cubicBezTo>
                      <a:pt x="2746" y="0"/>
                      <a:pt x="2746" y="0"/>
                      <a:pt x="2746" y="0"/>
                    </a:cubicBezTo>
                    <a:lnTo>
                      <a:pt x="1536" y="1210"/>
                    </a:lnTo>
                    <a:close/>
                  </a:path>
                </a:pathLst>
              </a:custGeom>
              <a:solidFill>
                <a:srgbClr val="000529"/>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50" name="形状"/>
              <p:cNvSpPr/>
              <p:nvPr/>
            </p:nvSpPr>
            <p:spPr>
              <a:xfrm>
                <a:off x="294072" y="279113"/>
                <a:ext cx="81429" cy="78651"/>
              </a:xfrm>
              <a:custGeom>
                <a:avLst/>
                <a:gdLst/>
                <a:ahLst/>
                <a:cxnLst>
                  <a:cxn ang="0">
                    <a:pos x="wd2" y="hd2"/>
                  </a:cxn>
                  <a:cxn ang="5400000">
                    <a:pos x="wd2" y="hd2"/>
                  </a:cxn>
                  <a:cxn ang="10800000">
                    <a:pos x="wd2" y="hd2"/>
                  </a:cxn>
                  <a:cxn ang="16200000">
                    <a:pos x="wd2" y="hd2"/>
                  </a:cxn>
                </a:cxnLst>
                <a:rect l="0" t="0" r="r" b="b"/>
                <a:pathLst>
                  <a:path w="21600" h="21439" fill="norm" stroke="1" extrusionOk="0">
                    <a:moveTo>
                      <a:pt x="21600" y="16603"/>
                    </a:moveTo>
                    <a:cubicBezTo>
                      <a:pt x="6261" y="484"/>
                      <a:pt x="6261" y="484"/>
                      <a:pt x="6261" y="484"/>
                    </a:cubicBezTo>
                    <a:cubicBezTo>
                      <a:pt x="5322" y="-161"/>
                      <a:pt x="4070" y="-161"/>
                      <a:pt x="3130" y="484"/>
                    </a:cubicBezTo>
                    <a:cubicBezTo>
                      <a:pt x="0" y="4030"/>
                      <a:pt x="0" y="4030"/>
                      <a:pt x="0" y="4030"/>
                    </a:cubicBezTo>
                    <a:cubicBezTo>
                      <a:pt x="16904" y="21439"/>
                      <a:pt x="16904" y="21439"/>
                      <a:pt x="16904" y="21439"/>
                    </a:cubicBezTo>
                    <a:lnTo>
                      <a:pt x="21600" y="16603"/>
                    </a:lnTo>
                    <a:close/>
                  </a:path>
                </a:pathLst>
              </a:custGeom>
              <a:solidFill>
                <a:srgbClr val="FF9973"/>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51" name="形状"/>
              <p:cNvSpPr/>
              <p:nvPr/>
            </p:nvSpPr>
            <p:spPr>
              <a:xfrm>
                <a:off x="357798" y="319711"/>
                <a:ext cx="275827" cy="275504"/>
              </a:xfrm>
              <a:custGeom>
                <a:avLst/>
                <a:gdLst/>
                <a:ahLst/>
                <a:cxnLst>
                  <a:cxn ang="0">
                    <a:pos x="wd2" y="hd2"/>
                  </a:cxn>
                  <a:cxn ang="5400000">
                    <a:pos x="wd2" y="hd2"/>
                  </a:cxn>
                  <a:cxn ang="10800000">
                    <a:pos x="wd2" y="hd2"/>
                  </a:cxn>
                  <a:cxn ang="16200000">
                    <a:pos x="wd2" y="hd2"/>
                  </a:cxn>
                </a:cxnLst>
                <a:rect l="0" t="0" r="r" b="b"/>
                <a:pathLst>
                  <a:path w="21554" h="21531" fill="norm" stroke="1" extrusionOk="0">
                    <a:moveTo>
                      <a:pt x="2769" y="208"/>
                    </a:moveTo>
                    <a:cubicBezTo>
                      <a:pt x="1385" y="1593"/>
                      <a:pt x="1385" y="1593"/>
                      <a:pt x="1385" y="1593"/>
                    </a:cubicBezTo>
                    <a:cubicBezTo>
                      <a:pt x="0" y="2977"/>
                      <a:pt x="0" y="2977"/>
                      <a:pt x="0" y="2977"/>
                    </a:cubicBezTo>
                    <a:cubicBezTo>
                      <a:pt x="738" y="3716"/>
                      <a:pt x="738" y="3716"/>
                      <a:pt x="738" y="3716"/>
                    </a:cubicBezTo>
                    <a:cubicBezTo>
                      <a:pt x="18646" y="21531"/>
                      <a:pt x="18646" y="21531"/>
                      <a:pt x="18646" y="21531"/>
                    </a:cubicBezTo>
                    <a:cubicBezTo>
                      <a:pt x="21415" y="18762"/>
                      <a:pt x="21415" y="18762"/>
                      <a:pt x="21415" y="18762"/>
                    </a:cubicBezTo>
                    <a:cubicBezTo>
                      <a:pt x="21600" y="18577"/>
                      <a:pt x="21600" y="18116"/>
                      <a:pt x="21415" y="17931"/>
                    </a:cubicBezTo>
                    <a:cubicBezTo>
                      <a:pt x="3692" y="208"/>
                      <a:pt x="3692" y="208"/>
                      <a:pt x="3692" y="208"/>
                    </a:cubicBezTo>
                    <a:cubicBezTo>
                      <a:pt x="3415" y="-69"/>
                      <a:pt x="3046" y="-69"/>
                      <a:pt x="2769" y="208"/>
                    </a:cubicBezTo>
                    <a:close/>
                  </a:path>
                </a:pathLst>
              </a:custGeom>
              <a:solidFill>
                <a:srgbClr val="333754"/>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52" name="形状"/>
              <p:cNvSpPr/>
              <p:nvPr/>
            </p:nvSpPr>
            <p:spPr>
              <a:xfrm>
                <a:off x="4" y="4"/>
                <a:ext cx="368093" cy="368370"/>
              </a:xfrm>
              <a:custGeom>
                <a:avLst/>
                <a:gdLst/>
                <a:ahLst/>
                <a:cxnLst>
                  <a:cxn ang="0">
                    <a:pos x="wd2" y="hd2"/>
                  </a:cxn>
                  <a:cxn ang="5400000">
                    <a:pos x="wd2" y="hd2"/>
                  </a:cxn>
                  <a:cxn ang="10800000">
                    <a:pos x="wd2" y="hd2"/>
                  </a:cxn>
                  <a:cxn ang="16200000">
                    <a:pos x="wd2" y="hd2"/>
                  </a:cxn>
                </a:cxnLst>
                <a:rect l="0" t="0" r="r" b="b"/>
                <a:pathLst>
                  <a:path w="19674" h="19690" fill="norm" stroke="1" extrusionOk="0">
                    <a:moveTo>
                      <a:pt x="16784" y="2890"/>
                    </a:moveTo>
                    <a:cubicBezTo>
                      <a:pt x="20637" y="6742"/>
                      <a:pt x="20637" y="12995"/>
                      <a:pt x="16784" y="16848"/>
                    </a:cubicBezTo>
                    <a:cubicBezTo>
                      <a:pt x="12932" y="20637"/>
                      <a:pt x="6742" y="20637"/>
                      <a:pt x="2890" y="16848"/>
                    </a:cubicBezTo>
                    <a:cubicBezTo>
                      <a:pt x="-963" y="12995"/>
                      <a:pt x="-963" y="6742"/>
                      <a:pt x="2890" y="2890"/>
                    </a:cubicBezTo>
                    <a:cubicBezTo>
                      <a:pt x="6742" y="-963"/>
                      <a:pt x="12932" y="-963"/>
                      <a:pt x="16784" y="2890"/>
                    </a:cubicBezTo>
                    <a:close/>
                  </a:path>
                </a:pathLst>
              </a:custGeom>
              <a:solidFill>
                <a:srgbClr val="000529"/>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53" name="形状"/>
              <p:cNvSpPr/>
              <p:nvPr/>
            </p:nvSpPr>
            <p:spPr>
              <a:xfrm>
                <a:off x="41098" y="41881"/>
                <a:ext cx="285920" cy="285376"/>
              </a:xfrm>
              <a:custGeom>
                <a:avLst/>
                <a:gdLst/>
                <a:ahLst/>
                <a:cxnLst>
                  <a:cxn ang="0">
                    <a:pos x="wd2" y="hd2"/>
                  </a:cxn>
                  <a:cxn ang="5400000">
                    <a:pos x="wd2" y="hd2"/>
                  </a:cxn>
                  <a:cxn ang="10800000">
                    <a:pos x="wd2" y="hd2"/>
                  </a:cxn>
                  <a:cxn ang="16200000">
                    <a:pos x="wd2" y="hd2"/>
                  </a:cxn>
                </a:cxnLst>
                <a:rect l="0" t="0" r="r" b="b"/>
                <a:pathLst>
                  <a:path w="19651" h="19684" fill="norm" stroke="1" extrusionOk="0">
                    <a:moveTo>
                      <a:pt x="16727" y="2873"/>
                    </a:moveTo>
                    <a:cubicBezTo>
                      <a:pt x="20625" y="6704"/>
                      <a:pt x="20625" y="12980"/>
                      <a:pt x="16727" y="16811"/>
                    </a:cubicBezTo>
                    <a:cubicBezTo>
                      <a:pt x="12911" y="20642"/>
                      <a:pt x="6739" y="20642"/>
                      <a:pt x="2923" y="16811"/>
                    </a:cubicBezTo>
                    <a:cubicBezTo>
                      <a:pt x="-975" y="12980"/>
                      <a:pt x="-975" y="6704"/>
                      <a:pt x="2923" y="2873"/>
                    </a:cubicBezTo>
                    <a:cubicBezTo>
                      <a:pt x="6739" y="-958"/>
                      <a:pt x="12911" y="-958"/>
                      <a:pt x="16727" y="2873"/>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54" name="形状"/>
              <p:cNvSpPr/>
              <p:nvPr/>
            </p:nvSpPr>
            <p:spPr>
              <a:xfrm>
                <a:off x="67037" y="93967"/>
                <a:ext cx="51042" cy="175501"/>
              </a:xfrm>
              <a:custGeom>
                <a:avLst/>
                <a:gdLst/>
                <a:ahLst/>
                <a:cxnLst>
                  <a:cxn ang="0">
                    <a:pos x="wd2" y="hd2"/>
                  </a:cxn>
                  <a:cxn ang="5400000">
                    <a:pos x="wd2" y="hd2"/>
                  </a:cxn>
                  <a:cxn ang="10800000">
                    <a:pos x="wd2" y="hd2"/>
                  </a:cxn>
                  <a:cxn ang="16200000">
                    <a:pos x="wd2" y="hd2"/>
                  </a:cxn>
                </a:cxnLst>
                <a:rect l="0" t="0" r="r" b="b"/>
                <a:pathLst>
                  <a:path w="17300" h="21384" fill="norm" stroke="1" extrusionOk="0">
                    <a:moveTo>
                      <a:pt x="16400" y="21060"/>
                    </a:moveTo>
                    <a:cubicBezTo>
                      <a:pt x="15200" y="21492"/>
                      <a:pt x="13200" y="21492"/>
                      <a:pt x="12000" y="21060"/>
                    </a:cubicBezTo>
                    <a:cubicBezTo>
                      <a:pt x="-4000" y="15300"/>
                      <a:pt x="-4000" y="6084"/>
                      <a:pt x="12000" y="324"/>
                    </a:cubicBezTo>
                    <a:cubicBezTo>
                      <a:pt x="13200" y="-108"/>
                      <a:pt x="15200" y="-108"/>
                      <a:pt x="16400" y="324"/>
                    </a:cubicBezTo>
                    <a:cubicBezTo>
                      <a:pt x="17600" y="756"/>
                      <a:pt x="17600" y="1476"/>
                      <a:pt x="16400" y="1908"/>
                    </a:cubicBezTo>
                    <a:cubicBezTo>
                      <a:pt x="2800" y="6660"/>
                      <a:pt x="2800" y="14580"/>
                      <a:pt x="16400" y="19476"/>
                    </a:cubicBezTo>
                    <a:cubicBezTo>
                      <a:pt x="17600" y="19908"/>
                      <a:pt x="17600" y="20628"/>
                      <a:pt x="16400" y="2106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55" name="形状"/>
              <p:cNvSpPr/>
              <p:nvPr/>
            </p:nvSpPr>
            <p:spPr>
              <a:xfrm>
                <a:off x="139457" y="275860"/>
                <a:ext cx="69377" cy="25968"/>
              </a:xfrm>
              <a:custGeom>
                <a:avLst/>
                <a:gdLst/>
                <a:ahLst/>
                <a:cxnLst>
                  <a:cxn ang="0">
                    <a:pos x="wd2" y="hd2"/>
                  </a:cxn>
                  <a:cxn ang="5400000">
                    <a:pos x="wd2" y="hd2"/>
                  </a:cxn>
                  <a:cxn ang="10800000">
                    <a:pos x="wd2" y="hd2"/>
                  </a:cxn>
                  <a:cxn ang="16200000">
                    <a:pos x="wd2" y="hd2"/>
                  </a:cxn>
                </a:cxnLst>
                <a:rect l="0" t="0" r="r" b="b"/>
                <a:pathLst>
                  <a:path w="21162" h="19804" fill="norm" stroke="1" extrusionOk="0">
                    <a:moveTo>
                      <a:pt x="20442" y="17329"/>
                    </a:moveTo>
                    <a:cubicBezTo>
                      <a:pt x="20082" y="18229"/>
                      <a:pt x="19362" y="19129"/>
                      <a:pt x="18642" y="19129"/>
                    </a:cubicBezTo>
                    <a:cubicBezTo>
                      <a:pt x="12882" y="20929"/>
                      <a:pt x="7122" y="19129"/>
                      <a:pt x="1722" y="13729"/>
                    </a:cubicBezTo>
                    <a:cubicBezTo>
                      <a:pt x="282" y="12829"/>
                      <a:pt x="-438" y="8329"/>
                      <a:pt x="282" y="4729"/>
                    </a:cubicBezTo>
                    <a:cubicBezTo>
                      <a:pt x="642" y="1129"/>
                      <a:pt x="2442" y="-671"/>
                      <a:pt x="3882" y="229"/>
                    </a:cubicBezTo>
                    <a:cubicBezTo>
                      <a:pt x="8202" y="4729"/>
                      <a:pt x="13242" y="6529"/>
                      <a:pt x="17922" y="4729"/>
                    </a:cubicBezTo>
                    <a:cubicBezTo>
                      <a:pt x="19722" y="4729"/>
                      <a:pt x="21162" y="7429"/>
                      <a:pt x="21162" y="11029"/>
                    </a:cubicBezTo>
                    <a:cubicBezTo>
                      <a:pt x="21162" y="13729"/>
                      <a:pt x="20802" y="15529"/>
                      <a:pt x="20442" y="1732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grpSp>
        <p:grpSp>
          <p:nvGrpSpPr>
            <p:cNvPr id="786" name="成组"/>
            <p:cNvGrpSpPr/>
            <p:nvPr/>
          </p:nvGrpSpPr>
          <p:grpSpPr>
            <a:xfrm>
              <a:off x="-5" y="226480"/>
              <a:ext cx="2925714" cy="2970194"/>
              <a:chOff x="-3" y="0"/>
              <a:chExt cx="2925712" cy="2970193"/>
            </a:xfrm>
          </p:grpSpPr>
          <p:grpSp>
            <p:nvGrpSpPr>
              <p:cNvPr id="775" name="成组"/>
              <p:cNvGrpSpPr/>
              <p:nvPr/>
            </p:nvGrpSpPr>
            <p:grpSpPr>
              <a:xfrm>
                <a:off x="808077" y="194839"/>
                <a:ext cx="2117633" cy="2775355"/>
                <a:chOff x="0" y="0"/>
                <a:chExt cx="2117632" cy="2775354"/>
              </a:xfrm>
            </p:grpSpPr>
            <p:sp>
              <p:nvSpPr>
                <p:cNvPr id="757" name="形状"/>
                <p:cNvSpPr/>
                <p:nvPr/>
              </p:nvSpPr>
              <p:spPr>
                <a:xfrm>
                  <a:off x="0" y="150980"/>
                  <a:ext cx="2078349" cy="26243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58" y="0"/>
                      </a:moveTo>
                      <a:cubicBezTo>
                        <a:pt x="153" y="242"/>
                        <a:pt x="0" y="604"/>
                        <a:pt x="0" y="1007"/>
                      </a:cubicBezTo>
                      <a:cubicBezTo>
                        <a:pt x="0" y="20028"/>
                        <a:pt x="0" y="20028"/>
                        <a:pt x="0" y="20028"/>
                      </a:cubicBezTo>
                      <a:cubicBezTo>
                        <a:pt x="0" y="20915"/>
                        <a:pt x="917" y="21600"/>
                        <a:pt x="1987" y="21600"/>
                      </a:cubicBezTo>
                      <a:cubicBezTo>
                        <a:pt x="19919" y="21600"/>
                        <a:pt x="19919" y="21600"/>
                        <a:pt x="19919" y="21600"/>
                      </a:cubicBezTo>
                      <a:cubicBezTo>
                        <a:pt x="20632" y="21600"/>
                        <a:pt x="21192" y="21358"/>
                        <a:pt x="21600" y="20915"/>
                      </a:cubicBezTo>
                      <a:cubicBezTo>
                        <a:pt x="21192" y="21278"/>
                        <a:pt x="20632" y="21519"/>
                        <a:pt x="20021" y="21519"/>
                      </a:cubicBezTo>
                      <a:cubicBezTo>
                        <a:pt x="2140" y="21519"/>
                        <a:pt x="2140" y="21519"/>
                        <a:pt x="2140" y="21519"/>
                      </a:cubicBezTo>
                      <a:cubicBezTo>
                        <a:pt x="1019" y="21519"/>
                        <a:pt x="102" y="20794"/>
                        <a:pt x="102" y="19907"/>
                      </a:cubicBezTo>
                      <a:cubicBezTo>
                        <a:pt x="102" y="887"/>
                        <a:pt x="102" y="887"/>
                        <a:pt x="102" y="887"/>
                      </a:cubicBezTo>
                      <a:cubicBezTo>
                        <a:pt x="102" y="564"/>
                        <a:pt x="255" y="242"/>
                        <a:pt x="458" y="0"/>
                      </a:cubicBezTo>
                    </a:path>
                  </a:pathLst>
                </a:custGeom>
                <a:solidFill>
                  <a:srgbClr val="939598"/>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58" name="形状"/>
                <p:cNvSpPr/>
                <p:nvPr/>
              </p:nvSpPr>
              <p:spPr>
                <a:xfrm>
                  <a:off x="9819" y="68739"/>
                  <a:ext cx="2107814" cy="26967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20032"/>
                      </a:moveTo>
                      <a:cubicBezTo>
                        <a:pt x="21600" y="20894"/>
                        <a:pt x="20746" y="21600"/>
                        <a:pt x="19641" y="21600"/>
                      </a:cubicBezTo>
                      <a:cubicBezTo>
                        <a:pt x="2009" y="21600"/>
                        <a:pt x="2009" y="21600"/>
                        <a:pt x="2009" y="21600"/>
                      </a:cubicBezTo>
                      <a:cubicBezTo>
                        <a:pt x="904" y="21600"/>
                        <a:pt x="0" y="20894"/>
                        <a:pt x="0" y="20032"/>
                      </a:cubicBezTo>
                      <a:cubicBezTo>
                        <a:pt x="0" y="1529"/>
                        <a:pt x="0" y="1529"/>
                        <a:pt x="0" y="1529"/>
                      </a:cubicBezTo>
                      <a:cubicBezTo>
                        <a:pt x="0" y="666"/>
                        <a:pt x="904" y="0"/>
                        <a:pt x="2009" y="0"/>
                      </a:cubicBezTo>
                      <a:cubicBezTo>
                        <a:pt x="19641" y="0"/>
                        <a:pt x="19641" y="0"/>
                        <a:pt x="19641" y="0"/>
                      </a:cubicBezTo>
                      <a:cubicBezTo>
                        <a:pt x="20746" y="0"/>
                        <a:pt x="21600" y="666"/>
                        <a:pt x="21600" y="1529"/>
                      </a:cubicBezTo>
                      <a:cubicBezTo>
                        <a:pt x="21600" y="20032"/>
                        <a:pt x="21600" y="20032"/>
                        <a:pt x="21600" y="20032"/>
                      </a:cubicBezTo>
                    </a:path>
                  </a:pathLst>
                </a:custGeom>
                <a:solidFill>
                  <a:srgbClr val="414042"/>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59" name="形状"/>
                <p:cNvSpPr/>
                <p:nvPr/>
              </p:nvSpPr>
              <p:spPr>
                <a:xfrm>
                  <a:off x="108029" y="224629"/>
                  <a:ext cx="1901574" cy="242306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21488" y="0"/>
                      </a:lnTo>
                      <a:lnTo>
                        <a:pt x="21488" y="21469"/>
                      </a:lnTo>
                      <a:lnTo>
                        <a:pt x="4950" y="21469"/>
                      </a:lnTo>
                      <a:lnTo>
                        <a:pt x="0" y="17716"/>
                      </a:lnTo>
                      <a:lnTo>
                        <a:pt x="5062" y="21600"/>
                      </a:lnTo>
                      <a:lnTo>
                        <a:pt x="21600" y="21600"/>
                      </a:lnTo>
                      <a:lnTo>
                        <a:pt x="21600" y="0"/>
                      </a:lnTo>
                      <a:close/>
                    </a:path>
                  </a:pathLst>
                </a:custGeom>
                <a:solidFill>
                  <a:srgbClr val="1C1C1D"/>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60" name="形状"/>
                <p:cNvSpPr/>
                <p:nvPr/>
              </p:nvSpPr>
              <p:spPr>
                <a:xfrm>
                  <a:off x="93298" y="214809"/>
                  <a:ext cx="1906484" cy="2418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5104" y="21600"/>
                      </a:moveTo>
                      <a:lnTo>
                        <a:pt x="21600" y="21600"/>
                      </a:lnTo>
                      <a:lnTo>
                        <a:pt x="21600" y="0"/>
                      </a:lnTo>
                      <a:lnTo>
                        <a:pt x="0" y="0"/>
                      </a:lnTo>
                      <a:lnTo>
                        <a:pt x="0" y="17751"/>
                      </a:lnTo>
                      <a:lnTo>
                        <a:pt x="5104" y="21600"/>
                      </a:lnTo>
                      <a:close/>
                    </a:path>
                  </a:pathLst>
                </a:custGeom>
                <a:solidFill>
                  <a:srgbClr val="FFFCF5"/>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61" name="矩形"/>
                <p:cNvSpPr/>
                <p:nvPr/>
              </p:nvSpPr>
              <p:spPr>
                <a:xfrm>
                  <a:off x="1108533" y="2315045"/>
                  <a:ext cx="671506" cy="83471"/>
                </a:xfrm>
                <a:prstGeom prst="rect">
                  <a:avLst/>
                </a:prstGeom>
                <a:solidFill>
                  <a:srgbClr val="EB505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2" name="矩形"/>
                <p:cNvSpPr/>
                <p:nvPr/>
              </p:nvSpPr>
              <p:spPr>
                <a:xfrm>
                  <a:off x="324089" y="817507"/>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3" name="矩形"/>
                <p:cNvSpPr/>
                <p:nvPr/>
              </p:nvSpPr>
              <p:spPr>
                <a:xfrm>
                  <a:off x="324089" y="968488"/>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4" name="矩形"/>
                <p:cNvSpPr/>
                <p:nvPr/>
              </p:nvSpPr>
              <p:spPr>
                <a:xfrm>
                  <a:off x="324089" y="1125606"/>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5" name="矩形"/>
                <p:cNvSpPr/>
                <p:nvPr/>
              </p:nvSpPr>
              <p:spPr>
                <a:xfrm>
                  <a:off x="324089" y="1277815"/>
                  <a:ext cx="1455949" cy="4419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6" name="矩形"/>
                <p:cNvSpPr/>
                <p:nvPr/>
              </p:nvSpPr>
              <p:spPr>
                <a:xfrm>
                  <a:off x="324089" y="1433707"/>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7" name="矩形"/>
                <p:cNvSpPr/>
                <p:nvPr/>
              </p:nvSpPr>
              <p:spPr>
                <a:xfrm>
                  <a:off x="324089" y="1590825"/>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8" name="矩形"/>
                <p:cNvSpPr/>
                <p:nvPr/>
              </p:nvSpPr>
              <p:spPr>
                <a:xfrm>
                  <a:off x="324089" y="1741807"/>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9" name="矩形"/>
                <p:cNvSpPr/>
                <p:nvPr/>
              </p:nvSpPr>
              <p:spPr>
                <a:xfrm>
                  <a:off x="324089" y="1898925"/>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0" name="矩形"/>
                <p:cNvSpPr/>
                <p:nvPr/>
              </p:nvSpPr>
              <p:spPr>
                <a:xfrm>
                  <a:off x="324089" y="2056043"/>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1" name="矩形"/>
                <p:cNvSpPr/>
                <p:nvPr/>
              </p:nvSpPr>
              <p:spPr>
                <a:xfrm>
                  <a:off x="553653" y="494677"/>
                  <a:ext cx="1025058" cy="82243"/>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2" name="三角形"/>
                <p:cNvSpPr/>
                <p:nvPr/>
              </p:nvSpPr>
              <p:spPr>
                <a:xfrm>
                  <a:off x="93298" y="2202115"/>
                  <a:ext cx="460356" cy="430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lnTo>
                        <a:pt x="0" y="0"/>
                      </a:lnTo>
                      <a:lnTo>
                        <a:pt x="21139" y="21600"/>
                      </a:lnTo>
                      <a:lnTo>
                        <a:pt x="21600" y="0"/>
                      </a:lnTo>
                      <a:close/>
                    </a:path>
                  </a:pathLst>
                </a:custGeom>
                <a:solidFill>
                  <a:srgbClr val="BCBCB8"/>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73" name="三角形"/>
                <p:cNvSpPr/>
                <p:nvPr/>
              </p:nvSpPr>
              <p:spPr>
                <a:xfrm>
                  <a:off x="93298" y="2202115"/>
                  <a:ext cx="450535" cy="43085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0658" y="1231"/>
                      </a:moveTo>
                      <a:lnTo>
                        <a:pt x="0" y="0"/>
                      </a:lnTo>
                      <a:lnTo>
                        <a:pt x="21600" y="21600"/>
                      </a:lnTo>
                      <a:lnTo>
                        <a:pt x="20658" y="1231"/>
                      </a:lnTo>
                      <a:close/>
                    </a:path>
                  </a:pathLst>
                </a:custGeom>
                <a:solidFill>
                  <a:srgbClr val="F2EFE9"/>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74" name="矩形"/>
                <p:cNvSpPr/>
                <p:nvPr/>
              </p:nvSpPr>
              <p:spPr>
                <a:xfrm>
                  <a:off x="686235" y="-1"/>
                  <a:ext cx="730431" cy="224631"/>
                </a:xfrm>
                <a:prstGeom prst="rect">
                  <a:avLst/>
                </a:prstGeom>
                <a:solidFill>
                  <a:srgbClr val="1E1E1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78" name="成组"/>
              <p:cNvGrpSpPr/>
              <p:nvPr/>
            </p:nvGrpSpPr>
            <p:grpSpPr>
              <a:xfrm>
                <a:off x="1483053" y="-1"/>
                <a:ext cx="743063" cy="402187"/>
                <a:chOff x="0" y="0"/>
                <a:chExt cx="743061" cy="402185"/>
              </a:xfrm>
            </p:grpSpPr>
            <p:sp>
              <p:nvSpPr>
                <p:cNvPr id="776" name="形状"/>
                <p:cNvSpPr/>
                <p:nvPr/>
              </p:nvSpPr>
              <p:spPr>
                <a:xfrm>
                  <a:off x="0" y="0"/>
                  <a:ext cx="743062" cy="4021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4874" y="10309"/>
                      </a:moveTo>
                      <a:cubicBezTo>
                        <a:pt x="15004" y="9573"/>
                        <a:pt x="15133" y="8836"/>
                        <a:pt x="15133" y="8100"/>
                      </a:cubicBezTo>
                      <a:cubicBezTo>
                        <a:pt x="15133" y="3682"/>
                        <a:pt x="13193" y="0"/>
                        <a:pt x="10735" y="0"/>
                      </a:cubicBezTo>
                      <a:cubicBezTo>
                        <a:pt x="8407" y="0"/>
                        <a:pt x="6467" y="3682"/>
                        <a:pt x="6467" y="8100"/>
                      </a:cubicBezTo>
                      <a:cubicBezTo>
                        <a:pt x="6467" y="8836"/>
                        <a:pt x="6596" y="9573"/>
                        <a:pt x="6596" y="10309"/>
                      </a:cubicBezTo>
                      <a:cubicBezTo>
                        <a:pt x="0" y="10309"/>
                        <a:pt x="0" y="10309"/>
                        <a:pt x="0" y="10309"/>
                      </a:cubicBezTo>
                      <a:cubicBezTo>
                        <a:pt x="0" y="21600"/>
                        <a:pt x="0" y="21600"/>
                        <a:pt x="0" y="21600"/>
                      </a:cubicBezTo>
                      <a:cubicBezTo>
                        <a:pt x="21600" y="21600"/>
                        <a:pt x="21600" y="21600"/>
                        <a:pt x="21600" y="21600"/>
                      </a:cubicBezTo>
                      <a:cubicBezTo>
                        <a:pt x="21600" y="10309"/>
                        <a:pt x="21600" y="10309"/>
                        <a:pt x="21600" y="10309"/>
                      </a:cubicBezTo>
                      <a:lnTo>
                        <a:pt x="14874" y="10309"/>
                      </a:lnTo>
                      <a:close/>
                    </a:path>
                  </a:pathLst>
                </a:custGeom>
                <a:solidFill>
                  <a:srgbClr val="FFB033"/>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77" name="圆形"/>
                <p:cNvSpPr/>
                <p:nvPr/>
              </p:nvSpPr>
              <p:spPr>
                <a:xfrm>
                  <a:off x="284458" y="63773"/>
                  <a:ext cx="178997" cy="178979"/>
                </a:xfrm>
                <a:prstGeom prst="ellipse">
                  <a:avLst/>
                </a:prstGeom>
                <a:solidFill>
                  <a:srgbClr val="000529"/>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85" name="成组"/>
              <p:cNvGrpSpPr/>
              <p:nvPr/>
            </p:nvGrpSpPr>
            <p:grpSpPr>
              <a:xfrm>
                <a:off x="-4" y="440527"/>
                <a:ext cx="1874950" cy="1240795"/>
                <a:chOff x="-2" y="-9"/>
                <a:chExt cx="1874948" cy="1240793"/>
              </a:xfrm>
            </p:grpSpPr>
            <p:sp>
              <p:nvSpPr>
                <p:cNvPr id="779" name="形状"/>
                <p:cNvSpPr/>
                <p:nvPr/>
              </p:nvSpPr>
              <p:spPr>
                <a:xfrm rot="1080936">
                  <a:off x="1417945" y="919330"/>
                  <a:ext cx="426978" cy="26184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08" y="8823"/>
                      </a:moveTo>
                      <a:cubicBezTo>
                        <a:pt x="0" y="17645"/>
                        <a:pt x="0" y="17645"/>
                        <a:pt x="0" y="17645"/>
                      </a:cubicBezTo>
                      <a:cubicBezTo>
                        <a:pt x="11631" y="21600"/>
                        <a:pt x="11631" y="21600"/>
                        <a:pt x="11631" y="21600"/>
                      </a:cubicBezTo>
                      <a:cubicBezTo>
                        <a:pt x="14031" y="17645"/>
                        <a:pt x="17538" y="15515"/>
                        <a:pt x="21231" y="16732"/>
                      </a:cubicBezTo>
                      <a:cubicBezTo>
                        <a:pt x="21231" y="16732"/>
                        <a:pt x="21231" y="16732"/>
                        <a:pt x="21231" y="16732"/>
                      </a:cubicBezTo>
                      <a:cubicBezTo>
                        <a:pt x="21231" y="16124"/>
                        <a:pt x="21231" y="16124"/>
                        <a:pt x="21231" y="16124"/>
                      </a:cubicBezTo>
                      <a:cubicBezTo>
                        <a:pt x="12554" y="13082"/>
                        <a:pt x="12554" y="13082"/>
                        <a:pt x="12554" y="13082"/>
                      </a:cubicBezTo>
                      <a:cubicBezTo>
                        <a:pt x="12369" y="13690"/>
                        <a:pt x="11815" y="14299"/>
                        <a:pt x="11446" y="13994"/>
                      </a:cubicBezTo>
                      <a:cubicBezTo>
                        <a:pt x="10892" y="13690"/>
                        <a:pt x="10523" y="12777"/>
                        <a:pt x="10523" y="11865"/>
                      </a:cubicBezTo>
                      <a:cubicBezTo>
                        <a:pt x="10708" y="10952"/>
                        <a:pt x="11262" y="10344"/>
                        <a:pt x="11815" y="10648"/>
                      </a:cubicBezTo>
                      <a:cubicBezTo>
                        <a:pt x="12369" y="10952"/>
                        <a:pt x="12554" y="11561"/>
                        <a:pt x="12554" y="12169"/>
                      </a:cubicBezTo>
                      <a:cubicBezTo>
                        <a:pt x="21415" y="15211"/>
                        <a:pt x="21415" y="15211"/>
                        <a:pt x="21415" y="15211"/>
                      </a:cubicBezTo>
                      <a:cubicBezTo>
                        <a:pt x="21600" y="14603"/>
                        <a:pt x="21600" y="14603"/>
                        <a:pt x="21600" y="14603"/>
                      </a:cubicBezTo>
                      <a:cubicBezTo>
                        <a:pt x="21600" y="14603"/>
                        <a:pt x="21600" y="14603"/>
                        <a:pt x="21600" y="14603"/>
                      </a:cubicBezTo>
                      <a:cubicBezTo>
                        <a:pt x="17908" y="13386"/>
                        <a:pt x="15138" y="9127"/>
                        <a:pt x="13846" y="3955"/>
                      </a:cubicBezTo>
                      <a:cubicBezTo>
                        <a:pt x="2215" y="0"/>
                        <a:pt x="2215" y="0"/>
                        <a:pt x="2215" y="0"/>
                      </a:cubicBezTo>
                      <a:lnTo>
                        <a:pt x="1108" y="8823"/>
                      </a:lnTo>
                      <a:close/>
                    </a:path>
                  </a:pathLst>
                </a:custGeom>
                <a:solidFill>
                  <a:srgbClr val="1D8C96"/>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80" name="形状"/>
                <p:cNvSpPr/>
                <p:nvPr/>
              </p:nvSpPr>
              <p:spPr>
                <a:xfrm rot="1080936">
                  <a:off x="333205" y="436376"/>
                  <a:ext cx="1276696" cy="508573"/>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87"/>
                      </a:moveTo>
                      <a:lnTo>
                        <a:pt x="20741" y="21600"/>
                      </a:lnTo>
                      <a:lnTo>
                        <a:pt x="0" y="10941"/>
                      </a:lnTo>
                      <a:lnTo>
                        <a:pt x="859" y="0"/>
                      </a:lnTo>
                      <a:lnTo>
                        <a:pt x="21600" y="10787"/>
                      </a:lnTo>
                      <a:close/>
                    </a:path>
                  </a:pathLst>
                </a:custGeom>
                <a:solidFill>
                  <a:srgbClr val="0EB3BF"/>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81" name="形状"/>
                <p:cNvSpPr/>
                <p:nvPr/>
              </p:nvSpPr>
              <p:spPr>
                <a:xfrm rot="1080936">
                  <a:off x="287297" y="409556"/>
                  <a:ext cx="1277300" cy="5122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0736"/>
                      </a:moveTo>
                      <a:lnTo>
                        <a:pt x="20731" y="21600"/>
                      </a:lnTo>
                      <a:lnTo>
                        <a:pt x="0" y="10889"/>
                      </a:lnTo>
                      <a:lnTo>
                        <a:pt x="869" y="0"/>
                      </a:lnTo>
                      <a:lnTo>
                        <a:pt x="21600" y="10736"/>
                      </a:ln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82" name="形状"/>
                <p:cNvSpPr/>
                <p:nvPr/>
              </p:nvSpPr>
              <p:spPr>
                <a:xfrm rot="1080936">
                  <a:off x="44210" y="72580"/>
                  <a:ext cx="189689" cy="315982"/>
                </a:xfrm>
                <a:custGeom>
                  <a:avLst/>
                  <a:gdLst/>
                  <a:ahLst/>
                  <a:cxnLst>
                    <a:cxn ang="0">
                      <a:pos x="wd2" y="hd2"/>
                    </a:cxn>
                    <a:cxn ang="5400000">
                      <a:pos x="wd2" y="hd2"/>
                    </a:cxn>
                    <a:cxn ang="10800000">
                      <a:pos x="wd2" y="hd2"/>
                    </a:cxn>
                    <a:cxn ang="16200000">
                      <a:pos x="wd2" y="hd2"/>
                    </a:cxn>
                  </a:cxnLst>
                  <a:rect l="0" t="0" r="r" b="b"/>
                  <a:pathLst>
                    <a:path w="20043" h="20786" fill="norm" stroke="1" extrusionOk="0">
                      <a:moveTo>
                        <a:pt x="12714" y="20543"/>
                      </a:moveTo>
                      <a:cubicBezTo>
                        <a:pt x="13486" y="20786"/>
                        <a:pt x="13486" y="20786"/>
                        <a:pt x="13486" y="20786"/>
                      </a:cubicBezTo>
                      <a:cubicBezTo>
                        <a:pt x="20043" y="399"/>
                        <a:pt x="20043" y="399"/>
                        <a:pt x="20043" y="399"/>
                      </a:cubicBezTo>
                      <a:cubicBezTo>
                        <a:pt x="19272" y="157"/>
                        <a:pt x="19272" y="157"/>
                        <a:pt x="19272" y="157"/>
                      </a:cubicBezTo>
                      <a:cubicBezTo>
                        <a:pt x="10786" y="-814"/>
                        <a:pt x="2300" y="2826"/>
                        <a:pt x="372" y="8408"/>
                      </a:cubicBezTo>
                      <a:cubicBezTo>
                        <a:pt x="-1557" y="13990"/>
                        <a:pt x="4229" y="19330"/>
                        <a:pt x="12714" y="20543"/>
                      </a:cubicBez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83" name="形状"/>
                <p:cNvSpPr/>
                <p:nvPr/>
              </p:nvSpPr>
              <p:spPr>
                <a:xfrm rot="1080936">
                  <a:off x="149317" y="110375"/>
                  <a:ext cx="795290" cy="513849"/>
                </a:xfrm>
                <a:custGeom>
                  <a:avLst/>
                  <a:gdLst/>
                  <a:ahLst/>
                  <a:cxnLst>
                    <a:cxn ang="0">
                      <a:pos x="wd2" y="hd2"/>
                    </a:cxn>
                    <a:cxn ang="5400000">
                      <a:pos x="wd2" y="hd2"/>
                    </a:cxn>
                    <a:cxn ang="10800000">
                      <a:pos x="wd2" y="hd2"/>
                    </a:cxn>
                    <a:cxn ang="16200000">
                      <a:pos x="wd2" y="hd2"/>
                    </a:cxn>
                  </a:cxnLst>
                  <a:rect l="0" t="0" r="r" b="b"/>
                  <a:pathLst>
                    <a:path w="21600" h="21218" fill="norm" stroke="1" extrusionOk="0">
                      <a:moveTo>
                        <a:pt x="1684" y="4181"/>
                      </a:moveTo>
                      <a:cubicBezTo>
                        <a:pt x="0" y="16959"/>
                        <a:pt x="0" y="16959"/>
                        <a:pt x="0" y="16959"/>
                      </a:cubicBezTo>
                      <a:cubicBezTo>
                        <a:pt x="13574" y="21218"/>
                        <a:pt x="13574" y="21218"/>
                        <a:pt x="13574" y="21218"/>
                      </a:cubicBezTo>
                      <a:cubicBezTo>
                        <a:pt x="13872" y="21218"/>
                        <a:pt x="14268" y="20914"/>
                        <a:pt x="14367" y="20305"/>
                      </a:cubicBezTo>
                      <a:cubicBezTo>
                        <a:pt x="15754" y="9505"/>
                        <a:pt x="15754" y="9505"/>
                        <a:pt x="15754" y="9505"/>
                      </a:cubicBezTo>
                      <a:cubicBezTo>
                        <a:pt x="15853" y="9049"/>
                        <a:pt x="15655" y="8441"/>
                        <a:pt x="15259" y="8441"/>
                      </a:cubicBezTo>
                      <a:cubicBezTo>
                        <a:pt x="3072" y="4486"/>
                        <a:pt x="3072" y="4486"/>
                        <a:pt x="3072" y="4486"/>
                      </a:cubicBezTo>
                      <a:cubicBezTo>
                        <a:pt x="3270" y="2964"/>
                        <a:pt x="4360" y="1900"/>
                        <a:pt x="5350" y="2356"/>
                      </a:cubicBezTo>
                      <a:cubicBezTo>
                        <a:pt x="20411" y="7072"/>
                        <a:pt x="20411" y="7072"/>
                        <a:pt x="20411" y="7072"/>
                      </a:cubicBezTo>
                      <a:cubicBezTo>
                        <a:pt x="20411" y="7072"/>
                        <a:pt x="20411" y="7072"/>
                        <a:pt x="20411" y="7072"/>
                      </a:cubicBezTo>
                      <a:cubicBezTo>
                        <a:pt x="20807" y="7072"/>
                        <a:pt x="21303" y="6767"/>
                        <a:pt x="21402" y="6311"/>
                      </a:cubicBezTo>
                      <a:cubicBezTo>
                        <a:pt x="21402" y="6311"/>
                        <a:pt x="21402" y="6311"/>
                        <a:pt x="21402" y="6311"/>
                      </a:cubicBezTo>
                      <a:cubicBezTo>
                        <a:pt x="21600" y="5094"/>
                        <a:pt x="21600" y="5094"/>
                        <a:pt x="21600" y="5094"/>
                      </a:cubicBezTo>
                      <a:cubicBezTo>
                        <a:pt x="5648" y="74"/>
                        <a:pt x="5648" y="74"/>
                        <a:pt x="5648" y="74"/>
                      </a:cubicBezTo>
                      <a:cubicBezTo>
                        <a:pt x="3864" y="-382"/>
                        <a:pt x="2081" y="1291"/>
                        <a:pt x="1684" y="4181"/>
                      </a:cubicBezTo>
                      <a:close/>
                    </a:path>
                  </a:pathLst>
                </a:custGeom>
                <a:solidFill>
                  <a:srgbClr val="1D8C96"/>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sp>
              <p:nvSpPr>
                <p:cNvPr id="784" name="形状"/>
                <p:cNvSpPr/>
                <p:nvPr/>
              </p:nvSpPr>
              <p:spPr>
                <a:xfrm rot="1080936">
                  <a:off x="210205" y="131593"/>
                  <a:ext cx="131240" cy="32413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1347" y="21600"/>
                      </a:moveTo>
                      <a:lnTo>
                        <a:pt x="21600" y="967"/>
                      </a:lnTo>
                      <a:lnTo>
                        <a:pt x="10153" y="0"/>
                      </a:lnTo>
                      <a:lnTo>
                        <a:pt x="0" y="20633"/>
                      </a:lnTo>
                      <a:lnTo>
                        <a:pt x="11347" y="21600"/>
                      </a:ln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a:ea typeface="Arial"/>
                      <a:cs typeface="Arial"/>
                      <a:sym typeface="Arial"/>
                    </a:defRPr>
                  </a:pPr>
                </a:p>
              </p:txBody>
            </p:sp>
          </p:grpSp>
        </p:grpSp>
      </p:grpSp>
      <p:sp>
        <p:nvSpPr>
          <p:cNvPr id="788" name="最厉害的当然是。。。。"/>
          <p:cNvSpPr txBox="1"/>
          <p:nvPr/>
        </p:nvSpPr>
        <p:spPr>
          <a:xfrm>
            <a:off x="2490786" y="5260975"/>
            <a:ext cx="4572003" cy="408938"/>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a:lnSpc>
                <a:spcPct val="110000"/>
              </a:lnSpc>
              <a:defRPr>
                <a:latin typeface="Calibri Light"/>
                <a:ea typeface="Calibri Light"/>
                <a:cs typeface="Calibri Light"/>
                <a:sym typeface="Calibri Light"/>
              </a:defRPr>
            </a:lvl1pPr>
          </a:lstStyle>
          <a:p>
            <a:pPr/>
            <a:r>
              <a:t>最厉害的当然是。。。。</a:t>
            </a:r>
          </a:p>
        </p:txBody>
      </p:sp>
      <p:pic>
        <p:nvPicPr>
          <p:cNvPr id="789" name="到百度首页" descr="到百度首页"/>
          <p:cNvPicPr>
            <a:picLocks noChangeAspect="1"/>
          </p:cNvPicPr>
          <p:nvPr/>
        </p:nvPicPr>
        <p:blipFill>
          <a:blip r:embed="rId2">
            <a:extLst/>
          </a:blip>
          <a:stretch>
            <a:fillRect/>
          </a:stretch>
        </p:blipFill>
        <p:spPr>
          <a:xfrm>
            <a:off x="3398837" y="5708650"/>
            <a:ext cx="1974852" cy="642938"/>
          </a:xfrm>
          <a:prstGeom prst="rect">
            <a:avLst/>
          </a:prstGeom>
          <a:ln w="12700">
            <a:miter lim="400000"/>
          </a:ln>
        </p:spPr>
      </p:pic>
    </p:spTree>
  </p:cSld>
  <p:clrMapOvr>
    <a:masterClrMapping/>
  </p:clrMapOvr>
  <p:transition xmlns:p14="http://schemas.microsoft.com/office/powerpoint/2010/main" spd="med" advClick="1"/>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791" name="Rectangle 27"/>
          <p:cNvSpPr/>
          <p:nvPr/>
        </p:nvSpPr>
        <p:spPr>
          <a:xfrm flipH="1">
            <a:off x="0" y="4646502"/>
            <a:ext cx="9144000" cy="2211498"/>
          </a:xfrm>
          <a:prstGeom prst="rect">
            <a:avLst/>
          </a:prstGeom>
          <a:solidFill>
            <a:srgbClr val="19232E"/>
          </a:solidFill>
          <a:ln w="12700">
            <a:miter lim="400000"/>
          </a:ln>
        </p:spPr>
        <p:txBody>
          <a:bodyPr lIns="45718" tIns="45718" rIns="45718" bIns="45718" anchor="ctr"/>
          <a:lstStyle/>
          <a:p>
            <a:pPr algn="ctr" defTabSz="685800">
              <a:defRPr sz="1300">
                <a:solidFill>
                  <a:srgbClr val="FFFFFF"/>
                </a:solidFill>
                <a:latin typeface="Calibri Light"/>
                <a:ea typeface="Calibri Light"/>
                <a:cs typeface="Calibri Light"/>
                <a:sym typeface="Calibri Light"/>
              </a:defRPr>
            </a:pPr>
          </a:p>
        </p:txBody>
      </p:sp>
      <p:grpSp>
        <p:nvGrpSpPr>
          <p:cNvPr id="801" name="Group 31"/>
          <p:cNvGrpSpPr/>
          <p:nvPr/>
        </p:nvGrpSpPr>
        <p:grpSpPr>
          <a:xfrm>
            <a:off x="566784" y="5312628"/>
            <a:ext cx="7853624" cy="916909"/>
            <a:chOff x="0" y="0"/>
            <a:chExt cx="7853622" cy="916908"/>
          </a:xfrm>
        </p:grpSpPr>
        <p:sp>
          <p:nvSpPr>
            <p:cNvPr id="792" name="TextBox 32"/>
            <p:cNvSpPr txBox="1"/>
            <p:nvPr/>
          </p:nvSpPr>
          <p:spPr>
            <a:xfrm>
              <a:off x="0" y="0"/>
              <a:ext cx="7853623" cy="662940"/>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685800">
                <a:defRPr b="1" sz="3200">
                  <a:solidFill>
                    <a:srgbClr val="FFFFFF"/>
                  </a:solidFill>
                </a:defRPr>
              </a:lvl1pPr>
            </a:lstStyle>
            <a:p>
              <a:pPr>
                <a:defRPr>
                  <a:latin typeface="Lato Regular"/>
                  <a:ea typeface="Lato Regular"/>
                  <a:cs typeface="Lato Regular"/>
                  <a:sym typeface="Lato Regular"/>
                </a:defRPr>
              </a:pPr>
              <a:r>
                <a:rPr>
                  <a:latin typeface="+mj-lt"/>
                  <a:ea typeface="+mj-ea"/>
                  <a:cs typeface="+mj-cs"/>
                  <a:sym typeface="Helvetica"/>
                </a:rPr>
                <a:t>谢谢聆听</a:t>
              </a:r>
            </a:p>
          </p:txBody>
        </p:sp>
        <p:grpSp>
          <p:nvGrpSpPr>
            <p:cNvPr id="799" name="Group 33"/>
            <p:cNvGrpSpPr/>
            <p:nvPr/>
          </p:nvGrpSpPr>
          <p:grpSpPr>
            <a:xfrm>
              <a:off x="3414332" y="549862"/>
              <a:ext cx="1027323" cy="27439"/>
              <a:chOff x="0" y="0"/>
              <a:chExt cx="1027321" cy="27438"/>
            </a:xfrm>
          </p:grpSpPr>
          <p:sp>
            <p:nvSpPr>
              <p:cNvPr id="793" name="Rectangle 35"/>
              <p:cNvSpPr/>
              <p:nvPr/>
            </p:nvSpPr>
            <p:spPr>
              <a:xfrm flipH="1" rot="10800000">
                <a:off x="0" y="0"/>
                <a:ext cx="152861" cy="27439"/>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4" name="Rectangle 36"/>
              <p:cNvSpPr/>
              <p:nvPr/>
            </p:nvSpPr>
            <p:spPr>
              <a:xfrm flipH="1" rot="10800000">
                <a:off x="174136" y="0"/>
                <a:ext cx="152861" cy="27439"/>
              </a:xfrm>
              <a:prstGeom prst="rect">
                <a:avLst/>
              </a:prstGeom>
              <a:solidFill>
                <a:schemeClr val="accent2"/>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5" name="Rectangle 37"/>
              <p:cNvSpPr/>
              <p:nvPr/>
            </p:nvSpPr>
            <p:spPr>
              <a:xfrm flipH="1" rot="10800000">
                <a:off x="353696" y="0"/>
                <a:ext cx="152861" cy="27439"/>
              </a:xfrm>
              <a:prstGeom prst="rect">
                <a:avLst/>
              </a:prstGeom>
              <a:solidFill>
                <a:schemeClr val="accent3"/>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6" name="Rectangle 38"/>
              <p:cNvSpPr/>
              <p:nvPr/>
            </p:nvSpPr>
            <p:spPr>
              <a:xfrm flipH="1" rot="10800000">
                <a:off x="527869" y="0"/>
                <a:ext cx="152861" cy="27439"/>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7" name="Rectangle 39"/>
              <p:cNvSpPr/>
              <p:nvPr/>
            </p:nvSpPr>
            <p:spPr>
              <a:xfrm flipH="1" rot="10800000">
                <a:off x="702005" y="0"/>
                <a:ext cx="152861" cy="27439"/>
              </a:xfrm>
              <a:prstGeom prst="rect">
                <a:avLst/>
              </a:prstGeom>
              <a:solidFill>
                <a:schemeClr val="accent5"/>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8" name="Rectangle 40"/>
              <p:cNvSpPr/>
              <p:nvPr/>
            </p:nvSpPr>
            <p:spPr>
              <a:xfrm flipH="1" rot="10800000">
                <a:off x="874461" y="0"/>
                <a:ext cx="152861" cy="27439"/>
              </a:xfrm>
              <a:prstGeom prst="rect">
                <a:avLst/>
              </a:prstGeom>
              <a:solidFill>
                <a:schemeClr val="accent6"/>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grpSp>
        <p:sp>
          <p:nvSpPr>
            <p:cNvPr id="800" name="TextBox 34"/>
            <p:cNvSpPr txBox="1"/>
            <p:nvPr/>
          </p:nvSpPr>
          <p:spPr>
            <a:xfrm>
              <a:off x="0" y="571468"/>
              <a:ext cx="7853623" cy="34544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t">
              <a:spAutoFit/>
            </a:bodyPr>
            <a:lstStyle>
              <a:lvl1pPr algn="ctr" defTabSz="685800">
                <a:defRPr sz="1400">
                  <a:solidFill>
                    <a:srgbClr val="81B94F"/>
                  </a:solidFill>
                </a:defRPr>
              </a:lvl1pPr>
            </a:lstStyle>
            <a:p>
              <a:pPr>
                <a:defRPr>
                  <a:latin typeface="Calibri Light"/>
                  <a:ea typeface="Calibri Light"/>
                  <a:cs typeface="Calibri Light"/>
                  <a:sym typeface="Calibri Light"/>
                </a:defRPr>
              </a:pPr>
              <a:r>
                <a:rPr>
                  <a:latin typeface="+mj-lt"/>
                  <a:ea typeface="+mj-ea"/>
                  <a:cs typeface="+mj-cs"/>
                  <a:sym typeface="Helvetica"/>
                </a:rPr>
                <a:t>诚邀入群，共同学习</a:t>
              </a:r>
            </a:p>
          </p:txBody>
        </p:sp>
      </p:grpSp>
      <p:pic>
        <p:nvPicPr>
          <p:cNvPr id="802" name="image.jpeg" descr="image.jpeg"/>
          <p:cNvPicPr>
            <a:picLocks noChangeAspect="1"/>
          </p:cNvPicPr>
          <p:nvPr/>
        </p:nvPicPr>
        <p:blipFill>
          <a:blip r:embed="rId2">
            <a:extLst/>
          </a:blip>
          <a:srcRect l="1330" t="2508" r="2885" b="13431"/>
          <a:stretch>
            <a:fillRect/>
          </a:stretch>
        </p:blipFill>
        <p:spPr>
          <a:xfrm>
            <a:off x="1148530" y="953524"/>
            <a:ext cx="2909018" cy="3394077"/>
          </a:xfrm>
          <a:prstGeom prst="rect">
            <a:avLst/>
          </a:prstGeom>
          <a:ln w="12700">
            <a:miter lim="400000"/>
          </a:ln>
        </p:spPr>
      </p:pic>
      <p:pic>
        <p:nvPicPr>
          <p:cNvPr id="803" name="图像" descr="图像"/>
          <p:cNvPicPr>
            <a:picLocks noChangeAspect="1"/>
          </p:cNvPicPr>
          <p:nvPr/>
        </p:nvPicPr>
        <p:blipFill>
          <a:blip r:embed="rId3">
            <a:extLst/>
          </a:blip>
          <a:stretch>
            <a:fillRect/>
          </a:stretch>
        </p:blipFill>
        <p:spPr>
          <a:xfrm>
            <a:off x="5735587" y="1071562"/>
            <a:ext cx="2538805" cy="337502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Python语言基础学习"/>
          <p:cNvSpPr txBox="1"/>
          <p:nvPr/>
        </p:nvSpPr>
        <p:spPr>
          <a:xfrm>
            <a:off x="192086" y="109855"/>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课程目录</a:t>
            </a:r>
          </a:p>
        </p:txBody>
      </p:sp>
      <p:sp>
        <p:nvSpPr>
          <p:cNvPr id="388" name="Python介绍"/>
          <p:cNvSpPr txBox="1"/>
          <p:nvPr/>
        </p:nvSpPr>
        <p:spPr>
          <a:xfrm>
            <a:off x="3003841" y="2811051"/>
            <a:ext cx="6037265"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a:t>
            </a:r>
            <a:r>
              <a:t>语言推广</a:t>
            </a:r>
          </a:p>
        </p:txBody>
      </p:sp>
      <p:pic>
        <p:nvPicPr>
          <p:cNvPr id="389" name="image.png" descr="image.png"/>
          <p:cNvPicPr>
            <a:picLocks noChangeAspect="1"/>
          </p:cNvPicPr>
          <p:nvPr/>
        </p:nvPicPr>
        <p:blipFill>
          <a:blip r:embed="rId2">
            <a:extLst/>
          </a:blip>
          <a:stretch>
            <a:fillRect/>
          </a:stretch>
        </p:blipFill>
        <p:spPr>
          <a:xfrm>
            <a:off x="1846846" y="2725736"/>
            <a:ext cx="935039" cy="760414"/>
          </a:xfrm>
          <a:prstGeom prst="rect">
            <a:avLst/>
          </a:prstGeom>
          <a:ln w="12700">
            <a:miter lim="400000"/>
          </a:ln>
        </p:spPr>
      </p:pic>
      <p:pic>
        <p:nvPicPr>
          <p:cNvPr id="390" name="image.png" descr="image.png"/>
          <p:cNvPicPr>
            <a:picLocks noChangeAspect="1"/>
          </p:cNvPicPr>
          <p:nvPr/>
        </p:nvPicPr>
        <p:blipFill>
          <a:blip r:embed="rId3">
            <a:extLst/>
          </a:blip>
          <a:stretch>
            <a:fillRect/>
          </a:stretch>
        </p:blipFill>
        <p:spPr>
          <a:xfrm>
            <a:off x="1796482" y="4187661"/>
            <a:ext cx="944563" cy="723902"/>
          </a:xfrm>
          <a:prstGeom prst="rect">
            <a:avLst/>
          </a:prstGeom>
          <a:ln w="12700">
            <a:miter lim="400000"/>
          </a:ln>
        </p:spPr>
      </p:pic>
      <p:pic>
        <p:nvPicPr>
          <p:cNvPr id="391" name="图片 1" descr="图片 1"/>
          <p:cNvPicPr>
            <a:picLocks noChangeAspect="1"/>
          </p:cNvPicPr>
          <p:nvPr/>
        </p:nvPicPr>
        <p:blipFill>
          <a:blip r:embed="rId4">
            <a:extLst/>
          </a:blip>
          <a:stretch>
            <a:fillRect/>
          </a:stretch>
        </p:blipFill>
        <p:spPr>
          <a:xfrm>
            <a:off x="1796482" y="1499012"/>
            <a:ext cx="985404" cy="745713"/>
          </a:xfrm>
          <a:prstGeom prst="rect">
            <a:avLst/>
          </a:prstGeom>
          <a:ln w="12700">
            <a:miter lim="400000"/>
          </a:ln>
        </p:spPr>
      </p:pic>
      <p:sp>
        <p:nvSpPr>
          <p:cNvPr id="392" name="Python介绍"/>
          <p:cNvSpPr txBox="1"/>
          <p:nvPr/>
        </p:nvSpPr>
        <p:spPr>
          <a:xfrm>
            <a:off x="3003841" y="1544051"/>
            <a:ext cx="6037265"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pPr/>
            <a:r>
              <a:t>自研工作介绍</a:t>
            </a:r>
          </a:p>
        </p:txBody>
      </p:sp>
      <p:sp>
        <p:nvSpPr>
          <p:cNvPr id="393" name="Python介绍"/>
          <p:cNvSpPr txBox="1"/>
          <p:nvPr/>
        </p:nvSpPr>
        <p:spPr>
          <a:xfrm>
            <a:off x="3003841" y="4254718"/>
            <a:ext cx="6037265"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a:t>
            </a:r>
            <a:r>
              <a:t>实战应用</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5" name="图片 1" descr="图片 1"/>
          <p:cNvPicPr>
            <a:picLocks noChangeAspect="1"/>
          </p:cNvPicPr>
          <p:nvPr/>
        </p:nvPicPr>
        <p:blipFill>
          <a:blip r:embed="rId2">
            <a:extLst/>
          </a:blip>
          <a:stretch>
            <a:fillRect/>
          </a:stretch>
        </p:blipFill>
        <p:spPr>
          <a:xfrm>
            <a:off x="2520382" y="2975387"/>
            <a:ext cx="985404" cy="745713"/>
          </a:xfrm>
          <a:prstGeom prst="rect">
            <a:avLst/>
          </a:prstGeom>
          <a:ln w="12700">
            <a:miter lim="400000"/>
          </a:ln>
        </p:spPr>
      </p:pic>
      <p:sp>
        <p:nvSpPr>
          <p:cNvPr id="396" name="Python介绍"/>
          <p:cNvSpPr txBox="1"/>
          <p:nvPr/>
        </p:nvSpPr>
        <p:spPr>
          <a:xfrm>
            <a:off x="3727741" y="3020427"/>
            <a:ext cx="6037265" cy="653803"/>
          </a:xfrm>
          <a:prstGeom prst="rect">
            <a:avLst/>
          </a:prstGeom>
          <a:ln w="12700">
            <a:miter lim="400000"/>
          </a:ln>
          <a:extLst>
            <a:ext uri="{C572A759-6A51-4108-AA02-DFA0A04FC94B}">
              <ma14:wrappingTextBoxFlag xmlns:ma14="http://schemas.microsoft.com/office/mac/drawingml/2011/main" val="1"/>
            </a:ext>
          </a:extLst>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pPr/>
            <a:r>
              <a:t>自研工作介绍</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幻灯片编号"/>
          <p:cNvSpPr txBox="1"/>
          <p:nvPr>
            <p:ph type="sldNum" sz="quarter" idx="4294967295"/>
          </p:nvPr>
        </p:nvSpPr>
        <p:spPr>
          <a:xfrm>
            <a:off x="8955102" y="6608761"/>
            <a:ext cx="188897" cy="269239"/>
          </a:xfrm>
          <a:prstGeom prst="rect">
            <a:avLst/>
          </a:prstGeom>
          <a:extLst>
            <a:ext uri="{C572A759-6A51-4108-AA02-DFA0A04FC94B}">
              <ma14:wrappingTextBoxFlag xmlns:ma14="http://schemas.microsoft.com/office/mac/drawingml/2011/main" val="1"/>
            </a:ext>
          </a:extLst>
        </p:spPr>
        <p:txBody>
          <a:bodyPr anchor="t"/>
          <a:lstStyle>
            <a:lvl1pPr>
              <a:defRPr b="1">
                <a:solidFill>
                  <a:schemeClr val="accent3"/>
                </a:solidFill>
                <a:latin typeface="微软雅黑"/>
                <a:ea typeface="微软雅黑"/>
                <a:cs typeface="微软雅黑"/>
                <a:sym typeface="微软雅黑"/>
              </a:defRPr>
            </a:lvl1pPr>
          </a:lstStyle>
          <a:p>
            <a:pPr/>
            <a:fld id="{86CB4B4D-7CA3-9044-876B-883B54F8677D}" type="slidenum"/>
          </a:p>
        </p:txBody>
      </p:sp>
      <p:sp>
        <p:nvSpPr>
          <p:cNvPr id="399" name="自主研发工作——‘五个一’"/>
          <p:cNvSpPr txBox="1"/>
          <p:nvPr/>
        </p:nvSpPr>
        <p:spPr>
          <a:xfrm>
            <a:off x="192086" y="109854"/>
            <a:ext cx="8666165" cy="447039"/>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nchor="ctr">
            <a:spAutoFit/>
          </a:bodyPr>
          <a:lstStyle>
            <a:lvl1pPr>
              <a:defRPr b="1" sz="2000">
                <a:solidFill>
                  <a:srgbClr val="FFFFFF"/>
                </a:solidFill>
                <a:latin typeface="华文中宋"/>
                <a:ea typeface="华文中宋"/>
                <a:cs typeface="华文中宋"/>
                <a:sym typeface="华文中宋"/>
              </a:defRPr>
            </a:lvl1pPr>
          </a:lstStyle>
          <a:p>
            <a:pPr/>
            <a:r>
              <a:t>自主研发工作——‘五个一’</a:t>
            </a:r>
          </a:p>
        </p:txBody>
      </p:sp>
      <p:sp>
        <p:nvSpPr>
          <p:cNvPr id="400" name="01"/>
          <p:cNvSpPr txBox="1"/>
          <p:nvPr/>
        </p:nvSpPr>
        <p:spPr>
          <a:xfrm>
            <a:off x="515937" y="1758469"/>
            <a:ext cx="650877" cy="542299"/>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nchor="ctr">
            <a:spAutoFit/>
          </a:bodyPr>
          <a:lstStyle>
            <a:lvl1pPr algn="ctr" defTabSz="457200">
              <a:defRPr sz="3300">
                <a:solidFill>
                  <a:schemeClr val="accent1"/>
                </a:solidFill>
                <a:latin typeface="Lato Regular"/>
                <a:ea typeface="Lato Regular"/>
                <a:cs typeface="Lato Regular"/>
                <a:sym typeface="Lato Regular"/>
              </a:defRPr>
            </a:lvl1pPr>
          </a:lstStyle>
          <a:p>
            <a:pPr/>
            <a:r>
              <a:t>01 </a:t>
            </a:r>
          </a:p>
        </p:txBody>
      </p:sp>
      <p:sp>
        <p:nvSpPr>
          <p:cNvPr id="401" name="打造一支专业团队"/>
          <p:cNvSpPr txBox="1"/>
          <p:nvPr/>
        </p:nvSpPr>
        <p:spPr>
          <a:xfrm>
            <a:off x="1109662" y="1851025"/>
            <a:ext cx="20447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000">
                <a:latin typeface="Lato Regular"/>
                <a:ea typeface="Lato Regular"/>
                <a:cs typeface="Lato Regular"/>
                <a:sym typeface="Lato Regular"/>
              </a:defRPr>
            </a:lvl1pPr>
          </a:lstStyle>
          <a:p>
            <a:pPr/>
            <a:r>
              <a:t>打造一支专业团队</a:t>
            </a:r>
          </a:p>
        </p:txBody>
      </p:sp>
      <p:sp>
        <p:nvSpPr>
          <p:cNvPr id="402" name="省内组建“耕夫团队”，召集自研精兵。"/>
          <p:cNvSpPr txBox="1"/>
          <p:nvPr/>
        </p:nvSpPr>
        <p:spPr>
          <a:xfrm>
            <a:off x="1074737" y="2128836"/>
            <a:ext cx="3802063" cy="34798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nSpc>
                <a:spcPct val="110000"/>
              </a:lnSpc>
              <a:defRPr sz="1600">
                <a:solidFill>
                  <a:srgbClr val="1F497D"/>
                </a:solidFill>
                <a:latin typeface="Calibri Light"/>
                <a:ea typeface="Calibri Light"/>
                <a:cs typeface="Calibri Light"/>
                <a:sym typeface="Calibri Light"/>
              </a:defRPr>
            </a:lvl1pPr>
          </a:lstStyle>
          <a:p>
            <a:pPr/>
            <a:r>
              <a:t>省内组建“耕夫团队”，召集自研精兵。</a:t>
            </a:r>
          </a:p>
        </p:txBody>
      </p:sp>
      <p:sp>
        <p:nvSpPr>
          <p:cNvPr id="403" name="03"/>
          <p:cNvSpPr txBox="1"/>
          <p:nvPr/>
        </p:nvSpPr>
        <p:spPr>
          <a:xfrm>
            <a:off x="488950" y="3556312"/>
            <a:ext cx="650875" cy="542299"/>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nchor="ctr">
            <a:spAutoFit/>
          </a:bodyPr>
          <a:lstStyle>
            <a:lvl1pPr algn="ctr" defTabSz="457200">
              <a:defRPr sz="3300">
                <a:solidFill>
                  <a:srgbClr val="92D050"/>
                </a:solidFill>
                <a:latin typeface="Lato Regular"/>
                <a:ea typeface="Lato Regular"/>
                <a:cs typeface="Lato Regular"/>
                <a:sym typeface="Lato Regular"/>
              </a:defRPr>
            </a:lvl1pPr>
          </a:lstStyle>
          <a:p>
            <a:pPr/>
            <a:r>
              <a:t>03 </a:t>
            </a:r>
          </a:p>
        </p:txBody>
      </p:sp>
      <p:sp>
        <p:nvSpPr>
          <p:cNvPr id="404" name="构建一套成果共享机制"/>
          <p:cNvSpPr txBox="1"/>
          <p:nvPr/>
        </p:nvSpPr>
        <p:spPr>
          <a:xfrm>
            <a:off x="1084262" y="3648075"/>
            <a:ext cx="25527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000">
                <a:latin typeface="Lato Regular"/>
                <a:ea typeface="Lato Regular"/>
                <a:cs typeface="Lato Regular"/>
                <a:sym typeface="Lato Regular"/>
              </a:defRPr>
            </a:lvl1pPr>
          </a:lstStyle>
          <a:p>
            <a:pPr/>
            <a:r>
              <a:t>构建一套成果共享机制</a:t>
            </a:r>
          </a:p>
        </p:txBody>
      </p:sp>
      <p:sp>
        <p:nvSpPr>
          <p:cNvPr id="405" name="04"/>
          <p:cNvSpPr txBox="1"/>
          <p:nvPr/>
        </p:nvSpPr>
        <p:spPr>
          <a:xfrm>
            <a:off x="525462" y="4647718"/>
            <a:ext cx="649289" cy="542299"/>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nchor="ctr">
            <a:spAutoFit/>
          </a:bodyPr>
          <a:lstStyle>
            <a:lvl1pPr algn="ctr" defTabSz="457200">
              <a:defRPr sz="3300">
                <a:solidFill>
                  <a:srgbClr val="FFC000"/>
                </a:solidFill>
                <a:latin typeface="Lato Regular"/>
                <a:ea typeface="Lato Regular"/>
                <a:cs typeface="Lato Regular"/>
                <a:sym typeface="Lato Regular"/>
              </a:defRPr>
            </a:lvl1pPr>
          </a:lstStyle>
          <a:p>
            <a:pPr/>
            <a:r>
              <a:t>04 </a:t>
            </a:r>
          </a:p>
        </p:txBody>
      </p:sp>
      <p:sp>
        <p:nvSpPr>
          <p:cNvPr id="406" name="聚焦一个自研支撑平台"/>
          <p:cNvSpPr txBox="1"/>
          <p:nvPr/>
        </p:nvSpPr>
        <p:spPr>
          <a:xfrm>
            <a:off x="1089025" y="4718050"/>
            <a:ext cx="2552700"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000">
                <a:latin typeface="Lato Regular"/>
                <a:ea typeface="Lato Regular"/>
                <a:cs typeface="Lato Regular"/>
                <a:sym typeface="Lato Regular"/>
              </a:defRPr>
            </a:lvl1pPr>
          </a:lstStyle>
          <a:p>
            <a:pPr/>
            <a:r>
              <a:t>聚焦一个自研支撑平台</a:t>
            </a:r>
          </a:p>
        </p:txBody>
      </p:sp>
      <p:sp>
        <p:nvSpPr>
          <p:cNvPr id="407" name="05"/>
          <p:cNvSpPr txBox="1"/>
          <p:nvPr/>
        </p:nvSpPr>
        <p:spPr>
          <a:xfrm>
            <a:off x="569912" y="5674037"/>
            <a:ext cx="650877" cy="542299"/>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nchor="ctr">
            <a:spAutoFit/>
          </a:bodyPr>
          <a:lstStyle>
            <a:lvl1pPr algn="ctr" defTabSz="457200">
              <a:defRPr sz="3300">
                <a:solidFill>
                  <a:schemeClr val="accent1"/>
                </a:solidFill>
                <a:latin typeface="Lato Regular"/>
                <a:ea typeface="Lato Regular"/>
                <a:cs typeface="Lato Regular"/>
                <a:sym typeface="Lato Regular"/>
              </a:defRPr>
            </a:lvl1pPr>
          </a:lstStyle>
          <a:p>
            <a:pPr/>
            <a:r>
              <a:t>05 </a:t>
            </a:r>
          </a:p>
        </p:txBody>
      </p:sp>
      <p:sp>
        <p:nvSpPr>
          <p:cNvPr id="408" name="举办一场开发大赛"/>
          <p:cNvSpPr txBox="1"/>
          <p:nvPr/>
        </p:nvSpPr>
        <p:spPr>
          <a:xfrm>
            <a:off x="1163637" y="5765800"/>
            <a:ext cx="2044701"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000">
                <a:latin typeface="Lato Regular"/>
                <a:ea typeface="Lato Regular"/>
                <a:cs typeface="Lato Regular"/>
                <a:sym typeface="Lato Regular"/>
              </a:defRPr>
            </a:lvl1pPr>
          </a:lstStyle>
          <a:p>
            <a:pPr/>
            <a:r>
              <a:t>举办一场开发大赛</a:t>
            </a:r>
          </a:p>
        </p:txBody>
      </p:sp>
      <p:sp>
        <p:nvSpPr>
          <p:cNvPr id="409" name="02"/>
          <p:cNvSpPr txBox="1"/>
          <p:nvPr/>
        </p:nvSpPr>
        <p:spPr>
          <a:xfrm>
            <a:off x="506412" y="2522850"/>
            <a:ext cx="650877" cy="542299"/>
          </a:xfrm>
          <a:prstGeom prst="rect">
            <a:avLst/>
          </a:prstGeom>
          <a:ln w="12700">
            <a:miter lim="400000"/>
          </a:ln>
          <a:extLst>
            <a:ext uri="{C572A759-6A51-4108-AA02-DFA0A04FC94B}">
              <ma14:wrappingTextBoxFlag xmlns:ma14="http://schemas.microsoft.com/office/mac/drawingml/2011/main" val="1"/>
            </a:ext>
          </a:extLst>
        </p:spPr>
        <p:txBody>
          <a:bodyPr lIns="17149" tIns="17149" rIns="17149" bIns="17149" anchor="ctr">
            <a:spAutoFit/>
          </a:bodyPr>
          <a:lstStyle>
            <a:lvl1pPr algn="ctr" defTabSz="457200">
              <a:defRPr sz="3300">
                <a:solidFill>
                  <a:schemeClr val="accent2"/>
                </a:solidFill>
                <a:latin typeface="Lato Regular"/>
                <a:ea typeface="Lato Regular"/>
                <a:cs typeface="Lato Regular"/>
                <a:sym typeface="Lato Regular"/>
              </a:defRPr>
            </a:lvl1pPr>
          </a:lstStyle>
          <a:p>
            <a:pPr/>
            <a:r>
              <a:t>02 </a:t>
            </a:r>
          </a:p>
        </p:txBody>
      </p:sp>
      <p:sp>
        <p:nvSpPr>
          <p:cNvPr id="410" name="掌握一门计算机语言"/>
          <p:cNvSpPr txBox="1"/>
          <p:nvPr/>
        </p:nvSpPr>
        <p:spPr>
          <a:xfrm>
            <a:off x="1092200" y="2616200"/>
            <a:ext cx="2298700" cy="355600"/>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defTabSz="457200">
              <a:defRPr b="1" sz="2000">
                <a:latin typeface="Lato Regular"/>
                <a:ea typeface="Lato Regular"/>
                <a:cs typeface="Lato Regular"/>
                <a:sym typeface="Lato Regular"/>
              </a:defRPr>
            </a:lvl1pPr>
          </a:lstStyle>
          <a:p>
            <a:pPr/>
            <a:r>
              <a:t>掌握一门计算机语言</a:t>
            </a:r>
          </a:p>
        </p:txBody>
      </p:sp>
      <p:sp>
        <p:nvSpPr>
          <p:cNvPr id="411" name="倡导开源文化，建立应用市场，实现成果共享。稳步推进“码匠联盟”优秀项目评选。"/>
          <p:cNvSpPr txBox="1"/>
          <p:nvPr/>
        </p:nvSpPr>
        <p:spPr>
          <a:xfrm>
            <a:off x="1041399" y="3990975"/>
            <a:ext cx="4839099" cy="65532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nSpc>
                <a:spcPct val="110000"/>
              </a:lnSpc>
              <a:defRPr sz="1600">
                <a:solidFill>
                  <a:srgbClr val="1F497D"/>
                </a:solidFill>
                <a:latin typeface="Calibri Light"/>
                <a:ea typeface="Calibri Light"/>
                <a:cs typeface="Calibri Light"/>
                <a:sym typeface="Calibri Light"/>
              </a:defRPr>
            </a:lvl1pPr>
          </a:lstStyle>
          <a:p>
            <a:pPr/>
            <a:r>
              <a:t>倡导开源文化，建立应用市场，实现成果共享。稳步推进“码匠联盟”优秀项目评选。</a:t>
            </a:r>
          </a:p>
        </p:txBody>
      </p:sp>
      <p:sp>
        <p:nvSpPr>
          <p:cNvPr id="412" name="总部自主研发平台进行项目管理、协同开发、知识学习等。"/>
          <p:cNvSpPr txBox="1"/>
          <p:nvPr/>
        </p:nvSpPr>
        <p:spPr>
          <a:xfrm>
            <a:off x="1085850" y="5051425"/>
            <a:ext cx="3841750" cy="65532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nSpc>
                <a:spcPct val="110000"/>
              </a:lnSpc>
              <a:defRPr sz="1600">
                <a:solidFill>
                  <a:srgbClr val="1F497D"/>
                </a:solidFill>
                <a:latin typeface="Calibri Light"/>
                <a:ea typeface="Calibri Light"/>
                <a:cs typeface="Calibri Light"/>
                <a:sym typeface="Calibri Light"/>
              </a:defRPr>
            </a:lvl1pPr>
          </a:lstStyle>
          <a:p>
            <a:pPr/>
            <a:r>
              <a:t>总部自主研发平台进行项目管理、协同开发、知识学习等。</a:t>
            </a:r>
          </a:p>
        </p:txBody>
      </p:sp>
      <p:sp>
        <p:nvSpPr>
          <p:cNvPr id="413" name="总部工会、网络部联合举办2018年网络运维开发者大赛。"/>
          <p:cNvSpPr txBox="1"/>
          <p:nvPr/>
        </p:nvSpPr>
        <p:spPr>
          <a:xfrm>
            <a:off x="1128712" y="6070600"/>
            <a:ext cx="3811588" cy="65532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nSpc>
                <a:spcPct val="110000"/>
              </a:lnSpc>
              <a:defRPr sz="1600">
                <a:solidFill>
                  <a:srgbClr val="1F497D"/>
                </a:solidFill>
                <a:latin typeface="Calibri Light"/>
                <a:ea typeface="Calibri Light"/>
                <a:cs typeface="Calibri Light"/>
                <a:sym typeface="Calibri Light"/>
              </a:defRPr>
            </a:lvl1pPr>
          </a:lstStyle>
          <a:p>
            <a:pPr/>
            <a:r>
              <a:t>总部工会、网络部联合举办2018年网络运维开发者大赛。</a:t>
            </a:r>
          </a:p>
        </p:txBody>
      </p:sp>
      <p:sp>
        <p:nvSpPr>
          <p:cNvPr id="414" name="在全国范围内推广Java和Python语言学习，推荐学习Python"/>
          <p:cNvSpPr txBox="1"/>
          <p:nvPr/>
        </p:nvSpPr>
        <p:spPr>
          <a:xfrm>
            <a:off x="1068387" y="2936875"/>
            <a:ext cx="4839099" cy="617223"/>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spAutoFit/>
          </a:bodyPr>
          <a:lstStyle>
            <a:lvl1pPr>
              <a:lnSpc>
                <a:spcPct val="110000"/>
              </a:lnSpc>
              <a:defRPr sz="1600">
                <a:solidFill>
                  <a:srgbClr val="1F497D"/>
                </a:solidFill>
                <a:latin typeface="Calibri Light"/>
                <a:ea typeface="Calibri Light"/>
                <a:cs typeface="Calibri Light"/>
                <a:sym typeface="Calibri Light"/>
              </a:defRPr>
            </a:lvl1pPr>
          </a:lstStyle>
          <a:p>
            <a:pPr/>
            <a:r>
              <a:t>在全国范围内推广Java和Python语言学习，推荐学习Python</a:t>
            </a:r>
          </a:p>
        </p:txBody>
      </p:sp>
      <p:grpSp>
        <p:nvGrpSpPr>
          <p:cNvPr id="422" name="成组"/>
          <p:cNvGrpSpPr/>
          <p:nvPr/>
        </p:nvGrpSpPr>
        <p:grpSpPr>
          <a:xfrm>
            <a:off x="6386512" y="1322386"/>
            <a:ext cx="1947669" cy="5400471"/>
            <a:chOff x="0" y="0"/>
            <a:chExt cx="1947668" cy="5400469"/>
          </a:xfrm>
        </p:grpSpPr>
        <p:sp>
          <p:nvSpPr>
            <p:cNvPr id="415" name="形状"/>
            <p:cNvSpPr/>
            <p:nvPr/>
          </p:nvSpPr>
          <p:spPr>
            <a:xfrm>
              <a:off x="-1" y="-1"/>
              <a:ext cx="898317" cy="5400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100" y="21452"/>
                  </a:moveTo>
                  <a:cubicBezTo>
                    <a:pt x="16842" y="21452"/>
                    <a:pt x="16842" y="21452"/>
                    <a:pt x="16842" y="21452"/>
                  </a:cubicBezTo>
                  <a:cubicBezTo>
                    <a:pt x="16546" y="21452"/>
                    <a:pt x="16346" y="21418"/>
                    <a:pt x="16346" y="21369"/>
                  </a:cubicBezTo>
                  <a:cubicBezTo>
                    <a:pt x="16346" y="3199"/>
                    <a:pt x="16346" y="3199"/>
                    <a:pt x="16346" y="3199"/>
                  </a:cubicBezTo>
                  <a:cubicBezTo>
                    <a:pt x="16346" y="1171"/>
                    <a:pt x="16346" y="1171"/>
                    <a:pt x="16346" y="1171"/>
                  </a:cubicBezTo>
                  <a:cubicBezTo>
                    <a:pt x="16346" y="82"/>
                    <a:pt x="16346" y="82"/>
                    <a:pt x="16346" y="82"/>
                  </a:cubicBezTo>
                  <a:cubicBezTo>
                    <a:pt x="16346" y="33"/>
                    <a:pt x="16151" y="0"/>
                    <a:pt x="15951" y="0"/>
                  </a:cubicBezTo>
                  <a:cubicBezTo>
                    <a:pt x="15751" y="0"/>
                    <a:pt x="15551" y="33"/>
                    <a:pt x="15551" y="82"/>
                  </a:cubicBezTo>
                  <a:cubicBezTo>
                    <a:pt x="15551" y="1171"/>
                    <a:pt x="15551" y="1171"/>
                    <a:pt x="15551" y="1171"/>
                  </a:cubicBezTo>
                  <a:cubicBezTo>
                    <a:pt x="15551" y="1402"/>
                    <a:pt x="15551" y="1402"/>
                    <a:pt x="15551" y="1402"/>
                  </a:cubicBezTo>
                  <a:cubicBezTo>
                    <a:pt x="15551" y="1435"/>
                    <a:pt x="15261" y="1468"/>
                    <a:pt x="15060" y="1468"/>
                  </a:cubicBezTo>
                  <a:cubicBezTo>
                    <a:pt x="6540" y="1468"/>
                    <a:pt x="6540" y="1468"/>
                    <a:pt x="6540" y="1468"/>
                  </a:cubicBezTo>
                  <a:cubicBezTo>
                    <a:pt x="6244" y="1468"/>
                    <a:pt x="6044" y="1435"/>
                    <a:pt x="6044" y="1402"/>
                  </a:cubicBezTo>
                  <a:cubicBezTo>
                    <a:pt x="6044" y="1171"/>
                    <a:pt x="6044" y="1171"/>
                    <a:pt x="6044" y="1171"/>
                  </a:cubicBezTo>
                  <a:cubicBezTo>
                    <a:pt x="6044" y="82"/>
                    <a:pt x="6044" y="82"/>
                    <a:pt x="6044" y="82"/>
                  </a:cubicBezTo>
                  <a:cubicBezTo>
                    <a:pt x="6044" y="33"/>
                    <a:pt x="5844" y="0"/>
                    <a:pt x="5644" y="0"/>
                  </a:cubicBezTo>
                  <a:cubicBezTo>
                    <a:pt x="5354" y="0"/>
                    <a:pt x="5154" y="33"/>
                    <a:pt x="5154" y="82"/>
                  </a:cubicBezTo>
                  <a:cubicBezTo>
                    <a:pt x="5154" y="1171"/>
                    <a:pt x="5154" y="1171"/>
                    <a:pt x="5154" y="1171"/>
                  </a:cubicBezTo>
                  <a:cubicBezTo>
                    <a:pt x="5154" y="3199"/>
                    <a:pt x="5154" y="3199"/>
                    <a:pt x="5154" y="3199"/>
                  </a:cubicBezTo>
                  <a:cubicBezTo>
                    <a:pt x="5154" y="21369"/>
                    <a:pt x="5154" y="21369"/>
                    <a:pt x="5154" y="21369"/>
                  </a:cubicBezTo>
                  <a:cubicBezTo>
                    <a:pt x="5154" y="21418"/>
                    <a:pt x="4953" y="21452"/>
                    <a:pt x="4753" y="21452"/>
                  </a:cubicBezTo>
                  <a:cubicBezTo>
                    <a:pt x="495" y="21452"/>
                    <a:pt x="495" y="21452"/>
                    <a:pt x="495" y="21452"/>
                  </a:cubicBezTo>
                  <a:cubicBezTo>
                    <a:pt x="200" y="21452"/>
                    <a:pt x="0" y="21485"/>
                    <a:pt x="0" y="21534"/>
                  </a:cubicBezTo>
                  <a:cubicBezTo>
                    <a:pt x="0" y="21567"/>
                    <a:pt x="200" y="21600"/>
                    <a:pt x="495" y="21600"/>
                  </a:cubicBezTo>
                  <a:cubicBezTo>
                    <a:pt x="5644" y="21600"/>
                    <a:pt x="5644" y="21600"/>
                    <a:pt x="5644" y="21600"/>
                  </a:cubicBezTo>
                  <a:cubicBezTo>
                    <a:pt x="5844" y="21600"/>
                    <a:pt x="6044" y="21567"/>
                    <a:pt x="6044" y="21534"/>
                  </a:cubicBezTo>
                  <a:cubicBezTo>
                    <a:pt x="6044" y="20232"/>
                    <a:pt x="6044" y="20232"/>
                    <a:pt x="6044" y="20232"/>
                  </a:cubicBezTo>
                  <a:cubicBezTo>
                    <a:pt x="6044" y="20198"/>
                    <a:pt x="6244" y="20166"/>
                    <a:pt x="6540" y="20166"/>
                  </a:cubicBezTo>
                  <a:cubicBezTo>
                    <a:pt x="15060" y="20166"/>
                    <a:pt x="15060" y="20166"/>
                    <a:pt x="15060" y="20166"/>
                  </a:cubicBezTo>
                  <a:cubicBezTo>
                    <a:pt x="15261" y="20166"/>
                    <a:pt x="15551" y="20198"/>
                    <a:pt x="15551" y="20232"/>
                  </a:cubicBezTo>
                  <a:cubicBezTo>
                    <a:pt x="15551" y="21534"/>
                    <a:pt x="15551" y="21534"/>
                    <a:pt x="15551" y="21534"/>
                  </a:cubicBezTo>
                  <a:cubicBezTo>
                    <a:pt x="15551" y="21567"/>
                    <a:pt x="15751" y="21600"/>
                    <a:pt x="15951" y="21600"/>
                  </a:cubicBezTo>
                  <a:cubicBezTo>
                    <a:pt x="21100" y="21600"/>
                    <a:pt x="21100" y="21600"/>
                    <a:pt x="21100" y="21600"/>
                  </a:cubicBezTo>
                  <a:cubicBezTo>
                    <a:pt x="21400" y="21600"/>
                    <a:pt x="21600" y="21567"/>
                    <a:pt x="21600" y="21534"/>
                  </a:cubicBezTo>
                  <a:cubicBezTo>
                    <a:pt x="21600" y="21485"/>
                    <a:pt x="21400" y="21452"/>
                    <a:pt x="21100" y="21452"/>
                  </a:cubicBezTo>
                  <a:close/>
                  <a:moveTo>
                    <a:pt x="6540" y="1616"/>
                  </a:moveTo>
                  <a:cubicBezTo>
                    <a:pt x="15060" y="1616"/>
                    <a:pt x="15060" y="1616"/>
                    <a:pt x="15060" y="1616"/>
                  </a:cubicBezTo>
                  <a:cubicBezTo>
                    <a:pt x="15261" y="1616"/>
                    <a:pt x="15551" y="1649"/>
                    <a:pt x="15551" y="1699"/>
                  </a:cubicBezTo>
                  <a:cubicBezTo>
                    <a:pt x="15551" y="2490"/>
                    <a:pt x="15551" y="2490"/>
                    <a:pt x="15551" y="2490"/>
                  </a:cubicBezTo>
                  <a:cubicBezTo>
                    <a:pt x="15551" y="2522"/>
                    <a:pt x="15261" y="2572"/>
                    <a:pt x="15060" y="2572"/>
                  </a:cubicBezTo>
                  <a:cubicBezTo>
                    <a:pt x="6540" y="2572"/>
                    <a:pt x="6540" y="2572"/>
                    <a:pt x="6540" y="2572"/>
                  </a:cubicBezTo>
                  <a:cubicBezTo>
                    <a:pt x="6244" y="2572"/>
                    <a:pt x="6044" y="2522"/>
                    <a:pt x="6044" y="2490"/>
                  </a:cubicBezTo>
                  <a:cubicBezTo>
                    <a:pt x="6044" y="1699"/>
                    <a:pt x="6044" y="1699"/>
                    <a:pt x="6044" y="1699"/>
                  </a:cubicBezTo>
                  <a:cubicBezTo>
                    <a:pt x="6044" y="1649"/>
                    <a:pt x="6244" y="1616"/>
                    <a:pt x="6540" y="1616"/>
                  </a:cubicBezTo>
                  <a:close/>
                  <a:moveTo>
                    <a:pt x="15551" y="19935"/>
                  </a:moveTo>
                  <a:cubicBezTo>
                    <a:pt x="15551" y="19984"/>
                    <a:pt x="15261" y="20017"/>
                    <a:pt x="15060" y="20017"/>
                  </a:cubicBezTo>
                  <a:cubicBezTo>
                    <a:pt x="6540" y="20017"/>
                    <a:pt x="6540" y="20017"/>
                    <a:pt x="6540" y="20017"/>
                  </a:cubicBezTo>
                  <a:cubicBezTo>
                    <a:pt x="6244" y="20017"/>
                    <a:pt x="6044" y="19984"/>
                    <a:pt x="6044" y="19935"/>
                  </a:cubicBezTo>
                  <a:cubicBezTo>
                    <a:pt x="6044" y="19143"/>
                    <a:pt x="6044" y="19143"/>
                    <a:pt x="6044" y="19143"/>
                  </a:cubicBezTo>
                  <a:cubicBezTo>
                    <a:pt x="6044" y="19110"/>
                    <a:pt x="6244" y="19078"/>
                    <a:pt x="6540" y="19078"/>
                  </a:cubicBezTo>
                  <a:cubicBezTo>
                    <a:pt x="15060" y="19078"/>
                    <a:pt x="15060" y="19078"/>
                    <a:pt x="15060" y="19078"/>
                  </a:cubicBezTo>
                  <a:cubicBezTo>
                    <a:pt x="15261" y="19078"/>
                    <a:pt x="15551" y="19110"/>
                    <a:pt x="15551" y="19143"/>
                  </a:cubicBezTo>
                  <a:lnTo>
                    <a:pt x="15551" y="19935"/>
                  </a:lnTo>
                  <a:close/>
                  <a:moveTo>
                    <a:pt x="15551" y="18846"/>
                  </a:moveTo>
                  <a:cubicBezTo>
                    <a:pt x="15551" y="18896"/>
                    <a:pt x="15261" y="18929"/>
                    <a:pt x="15060" y="18929"/>
                  </a:cubicBezTo>
                  <a:cubicBezTo>
                    <a:pt x="6540" y="18929"/>
                    <a:pt x="6540" y="18929"/>
                    <a:pt x="6540" y="18929"/>
                  </a:cubicBezTo>
                  <a:cubicBezTo>
                    <a:pt x="6244" y="18929"/>
                    <a:pt x="6044" y="18896"/>
                    <a:pt x="6044" y="18846"/>
                  </a:cubicBezTo>
                  <a:cubicBezTo>
                    <a:pt x="6044" y="18055"/>
                    <a:pt x="6044" y="18055"/>
                    <a:pt x="6044" y="18055"/>
                  </a:cubicBezTo>
                  <a:cubicBezTo>
                    <a:pt x="6044" y="18022"/>
                    <a:pt x="6244" y="17989"/>
                    <a:pt x="6540" y="17989"/>
                  </a:cubicBezTo>
                  <a:cubicBezTo>
                    <a:pt x="15060" y="17989"/>
                    <a:pt x="15060" y="17989"/>
                    <a:pt x="15060" y="17989"/>
                  </a:cubicBezTo>
                  <a:cubicBezTo>
                    <a:pt x="15261" y="17989"/>
                    <a:pt x="15551" y="18022"/>
                    <a:pt x="15551" y="18055"/>
                  </a:cubicBezTo>
                  <a:lnTo>
                    <a:pt x="15551" y="18846"/>
                  </a:lnTo>
                  <a:close/>
                  <a:moveTo>
                    <a:pt x="15551" y="17759"/>
                  </a:moveTo>
                  <a:cubicBezTo>
                    <a:pt x="15551" y="17808"/>
                    <a:pt x="15261" y="17841"/>
                    <a:pt x="15060" y="17841"/>
                  </a:cubicBezTo>
                  <a:cubicBezTo>
                    <a:pt x="6540" y="17841"/>
                    <a:pt x="6540" y="17841"/>
                    <a:pt x="6540" y="17841"/>
                  </a:cubicBezTo>
                  <a:cubicBezTo>
                    <a:pt x="6244" y="17841"/>
                    <a:pt x="6044" y="17808"/>
                    <a:pt x="6044" y="17759"/>
                  </a:cubicBezTo>
                  <a:cubicBezTo>
                    <a:pt x="6044" y="16967"/>
                    <a:pt x="6044" y="16967"/>
                    <a:pt x="6044" y="16967"/>
                  </a:cubicBezTo>
                  <a:cubicBezTo>
                    <a:pt x="6044" y="16917"/>
                    <a:pt x="6244" y="16884"/>
                    <a:pt x="6540" y="16884"/>
                  </a:cubicBezTo>
                  <a:cubicBezTo>
                    <a:pt x="15060" y="16884"/>
                    <a:pt x="15060" y="16884"/>
                    <a:pt x="15060" y="16884"/>
                  </a:cubicBezTo>
                  <a:cubicBezTo>
                    <a:pt x="15261" y="16884"/>
                    <a:pt x="15551" y="16917"/>
                    <a:pt x="15551" y="16967"/>
                  </a:cubicBezTo>
                  <a:lnTo>
                    <a:pt x="15551" y="17759"/>
                  </a:lnTo>
                  <a:close/>
                  <a:moveTo>
                    <a:pt x="15551" y="16670"/>
                  </a:moveTo>
                  <a:cubicBezTo>
                    <a:pt x="15551" y="16703"/>
                    <a:pt x="15261" y="16736"/>
                    <a:pt x="15060" y="16736"/>
                  </a:cubicBezTo>
                  <a:cubicBezTo>
                    <a:pt x="6540" y="16736"/>
                    <a:pt x="6540" y="16736"/>
                    <a:pt x="6540" y="16736"/>
                  </a:cubicBezTo>
                  <a:cubicBezTo>
                    <a:pt x="6244" y="16736"/>
                    <a:pt x="6044" y="16703"/>
                    <a:pt x="6044" y="16670"/>
                  </a:cubicBezTo>
                  <a:cubicBezTo>
                    <a:pt x="6044" y="15878"/>
                    <a:pt x="6044" y="15878"/>
                    <a:pt x="6044" y="15878"/>
                  </a:cubicBezTo>
                  <a:cubicBezTo>
                    <a:pt x="6044" y="15829"/>
                    <a:pt x="6244" y="15796"/>
                    <a:pt x="6540" y="15796"/>
                  </a:cubicBezTo>
                  <a:cubicBezTo>
                    <a:pt x="15060" y="15796"/>
                    <a:pt x="15060" y="15796"/>
                    <a:pt x="15060" y="15796"/>
                  </a:cubicBezTo>
                  <a:cubicBezTo>
                    <a:pt x="15261" y="15796"/>
                    <a:pt x="15551" y="15829"/>
                    <a:pt x="15551" y="15878"/>
                  </a:cubicBezTo>
                  <a:lnTo>
                    <a:pt x="15551" y="16670"/>
                  </a:lnTo>
                  <a:close/>
                  <a:moveTo>
                    <a:pt x="15551" y="15582"/>
                  </a:moveTo>
                  <a:cubicBezTo>
                    <a:pt x="15551" y="15615"/>
                    <a:pt x="15261" y="15647"/>
                    <a:pt x="15060" y="15647"/>
                  </a:cubicBezTo>
                  <a:cubicBezTo>
                    <a:pt x="6540" y="15647"/>
                    <a:pt x="6540" y="15647"/>
                    <a:pt x="6540" y="15647"/>
                  </a:cubicBezTo>
                  <a:cubicBezTo>
                    <a:pt x="6244" y="15647"/>
                    <a:pt x="6044" y="15615"/>
                    <a:pt x="6044" y="15582"/>
                  </a:cubicBezTo>
                  <a:cubicBezTo>
                    <a:pt x="6044" y="14791"/>
                    <a:pt x="6044" y="14791"/>
                    <a:pt x="6044" y="14791"/>
                  </a:cubicBezTo>
                  <a:cubicBezTo>
                    <a:pt x="6044" y="14741"/>
                    <a:pt x="6244" y="14707"/>
                    <a:pt x="6540" y="14707"/>
                  </a:cubicBezTo>
                  <a:cubicBezTo>
                    <a:pt x="15060" y="14707"/>
                    <a:pt x="15060" y="14707"/>
                    <a:pt x="15060" y="14707"/>
                  </a:cubicBezTo>
                  <a:cubicBezTo>
                    <a:pt x="15261" y="14707"/>
                    <a:pt x="15551" y="14741"/>
                    <a:pt x="15551" y="14791"/>
                  </a:cubicBezTo>
                  <a:lnTo>
                    <a:pt x="15551" y="15582"/>
                  </a:lnTo>
                  <a:close/>
                  <a:moveTo>
                    <a:pt x="15551" y="14493"/>
                  </a:moveTo>
                  <a:cubicBezTo>
                    <a:pt x="15551" y="14527"/>
                    <a:pt x="15261" y="14559"/>
                    <a:pt x="15060" y="14559"/>
                  </a:cubicBezTo>
                  <a:cubicBezTo>
                    <a:pt x="6540" y="14559"/>
                    <a:pt x="6540" y="14559"/>
                    <a:pt x="6540" y="14559"/>
                  </a:cubicBezTo>
                  <a:cubicBezTo>
                    <a:pt x="6244" y="14559"/>
                    <a:pt x="6044" y="14527"/>
                    <a:pt x="6044" y="14493"/>
                  </a:cubicBezTo>
                  <a:cubicBezTo>
                    <a:pt x="6044" y="13685"/>
                    <a:pt x="6044" y="13685"/>
                    <a:pt x="6044" y="13685"/>
                  </a:cubicBezTo>
                  <a:cubicBezTo>
                    <a:pt x="6044" y="13652"/>
                    <a:pt x="6244" y="13620"/>
                    <a:pt x="6540" y="13620"/>
                  </a:cubicBezTo>
                  <a:cubicBezTo>
                    <a:pt x="15060" y="13620"/>
                    <a:pt x="15060" y="13620"/>
                    <a:pt x="15060" y="13620"/>
                  </a:cubicBezTo>
                  <a:cubicBezTo>
                    <a:pt x="15261" y="13620"/>
                    <a:pt x="15551" y="13652"/>
                    <a:pt x="15551" y="13685"/>
                  </a:cubicBezTo>
                  <a:lnTo>
                    <a:pt x="15551" y="14493"/>
                  </a:lnTo>
                  <a:close/>
                  <a:moveTo>
                    <a:pt x="15551" y="13388"/>
                  </a:moveTo>
                  <a:cubicBezTo>
                    <a:pt x="15551" y="13438"/>
                    <a:pt x="15261" y="13471"/>
                    <a:pt x="15060" y="13471"/>
                  </a:cubicBezTo>
                  <a:cubicBezTo>
                    <a:pt x="6540" y="13471"/>
                    <a:pt x="6540" y="13471"/>
                    <a:pt x="6540" y="13471"/>
                  </a:cubicBezTo>
                  <a:cubicBezTo>
                    <a:pt x="6244" y="13471"/>
                    <a:pt x="6044" y="13438"/>
                    <a:pt x="6044" y="13388"/>
                  </a:cubicBezTo>
                  <a:cubicBezTo>
                    <a:pt x="6044" y="12597"/>
                    <a:pt x="6044" y="12597"/>
                    <a:pt x="6044" y="12597"/>
                  </a:cubicBezTo>
                  <a:cubicBezTo>
                    <a:pt x="6044" y="12565"/>
                    <a:pt x="6244" y="12531"/>
                    <a:pt x="6540" y="12531"/>
                  </a:cubicBezTo>
                  <a:cubicBezTo>
                    <a:pt x="15060" y="12531"/>
                    <a:pt x="15060" y="12531"/>
                    <a:pt x="15060" y="12531"/>
                  </a:cubicBezTo>
                  <a:cubicBezTo>
                    <a:pt x="15261" y="12531"/>
                    <a:pt x="15551" y="12565"/>
                    <a:pt x="15551" y="12597"/>
                  </a:cubicBezTo>
                  <a:lnTo>
                    <a:pt x="15551" y="13388"/>
                  </a:lnTo>
                  <a:close/>
                  <a:moveTo>
                    <a:pt x="15551" y="12301"/>
                  </a:moveTo>
                  <a:cubicBezTo>
                    <a:pt x="15551" y="12350"/>
                    <a:pt x="15261" y="12383"/>
                    <a:pt x="15060" y="12383"/>
                  </a:cubicBezTo>
                  <a:cubicBezTo>
                    <a:pt x="6540" y="12383"/>
                    <a:pt x="6540" y="12383"/>
                    <a:pt x="6540" y="12383"/>
                  </a:cubicBezTo>
                  <a:cubicBezTo>
                    <a:pt x="6244" y="12383"/>
                    <a:pt x="6044" y="12350"/>
                    <a:pt x="6044" y="12301"/>
                  </a:cubicBezTo>
                  <a:cubicBezTo>
                    <a:pt x="6044" y="11509"/>
                    <a:pt x="6044" y="11509"/>
                    <a:pt x="6044" y="11509"/>
                  </a:cubicBezTo>
                  <a:cubicBezTo>
                    <a:pt x="6044" y="11475"/>
                    <a:pt x="6244" y="11443"/>
                    <a:pt x="6540" y="11443"/>
                  </a:cubicBezTo>
                  <a:cubicBezTo>
                    <a:pt x="15060" y="11443"/>
                    <a:pt x="15060" y="11443"/>
                    <a:pt x="15060" y="11443"/>
                  </a:cubicBezTo>
                  <a:cubicBezTo>
                    <a:pt x="15261" y="11443"/>
                    <a:pt x="15551" y="11475"/>
                    <a:pt x="15551" y="11509"/>
                  </a:cubicBezTo>
                  <a:lnTo>
                    <a:pt x="15551" y="12301"/>
                  </a:lnTo>
                  <a:close/>
                  <a:moveTo>
                    <a:pt x="15551" y="11212"/>
                  </a:moveTo>
                  <a:cubicBezTo>
                    <a:pt x="15551" y="11261"/>
                    <a:pt x="15261" y="11294"/>
                    <a:pt x="15060" y="11294"/>
                  </a:cubicBezTo>
                  <a:cubicBezTo>
                    <a:pt x="6540" y="11294"/>
                    <a:pt x="6540" y="11294"/>
                    <a:pt x="6540" y="11294"/>
                  </a:cubicBezTo>
                  <a:cubicBezTo>
                    <a:pt x="6244" y="11294"/>
                    <a:pt x="6044" y="11261"/>
                    <a:pt x="6044" y="11212"/>
                  </a:cubicBezTo>
                  <a:cubicBezTo>
                    <a:pt x="6044" y="10421"/>
                    <a:pt x="6044" y="10421"/>
                    <a:pt x="6044" y="10421"/>
                  </a:cubicBezTo>
                  <a:cubicBezTo>
                    <a:pt x="6044" y="10389"/>
                    <a:pt x="6244" y="10355"/>
                    <a:pt x="6540" y="10355"/>
                  </a:cubicBezTo>
                  <a:cubicBezTo>
                    <a:pt x="15060" y="10355"/>
                    <a:pt x="15060" y="10355"/>
                    <a:pt x="15060" y="10355"/>
                  </a:cubicBezTo>
                  <a:cubicBezTo>
                    <a:pt x="15261" y="10355"/>
                    <a:pt x="15551" y="10389"/>
                    <a:pt x="15551" y="10421"/>
                  </a:cubicBezTo>
                  <a:lnTo>
                    <a:pt x="15551" y="11212"/>
                  </a:lnTo>
                  <a:close/>
                  <a:moveTo>
                    <a:pt x="15551" y="10125"/>
                  </a:moveTo>
                  <a:cubicBezTo>
                    <a:pt x="15551" y="10175"/>
                    <a:pt x="15261" y="10207"/>
                    <a:pt x="15060" y="10207"/>
                  </a:cubicBezTo>
                  <a:cubicBezTo>
                    <a:pt x="6540" y="10207"/>
                    <a:pt x="6540" y="10207"/>
                    <a:pt x="6540" y="10207"/>
                  </a:cubicBezTo>
                  <a:cubicBezTo>
                    <a:pt x="6244" y="10207"/>
                    <a:pt x="6044" y="10175"/>
                    <a:pt x="6044" y="10125"/>
                  </a:cubicBezTo>
                  <a:cubicBezTo>
                    <a:pt x="6044" y="9334"/>
                    <a:pt x="6044" y="9334"/>
                    <a:pt x="6044" y="9334"/>
                  </a:cubicBezTo>
                  <a:cubicBezTo>
                    <a:pt x="6044" y="9284"/>
                    <a:pt x="6244" y="9251"/>
                    <a:pt x="6540" y="9251"/>
                  </a:cubicBezTo>
                  <a:cubicBezTo>
                    <a:pt x="15060" y="9251"/>
                    <a:pt x="15060" y="9251"/>
                    <a:pt x="15060" y="9251"/>
                  </a:cubicBezTo>
                  <a:cubicBezTo>
                    <a:pt x="15261" y="9251"/>
                    <a:pt x="15551" y="9284"/>
                    <a:pt x="15551" y="9334"/>
                  </a:cubicBezTo>
                  <a:lnTo>
                    <a:pt x="15551" y="10125"/>
                  </a:lnTo>
                  <a:close/>
                  <a:moveTo>
                    <a:pt x="15551" y="9036"/>
                  </a:moveTo>
                  <a:cubicBezTo>
                    <a:pt x="15551" y="9070"/>
                    <a:pt x="15261" y="9102"/>
                    <a:pt x="15060" y="9102"/>
                  </a:cubicBezTo>
                  <a:cubicBezTo>
                    <a:pt x="6540" y="9102"/>
                    <a:pt x="6540" y="9102"/>
                    <a:pt x="6540" y="9102"/>
                  </a:cubicBezTo>
                  <a:cubicBezTo>
                    <a:pt x="6244" y="9102"/>
                    <a:pt x="6044" y="9070"/>
                    <a:pt x="6044" y="9036"/>
                  </a:cubicBezTo>
                  <a:cubicBezTo>
                    <a:pt x="6044" y="8244"/>
                    <a:pt x="6044" y="8244"/>
                    <a:pt x="6044" y="8244"/>
                  </a:cubicBezTo>
                  <a:cubicBezTo>
                    <a:pt x="6044" y="8195"/>
                    <a:pt x="6244" y="8163"/>
                    <a:pt x="6540" y="8163"/>
                  </a:cubicBezTo>
                  <a:cubicBezTo>
                    <a:pt x="15060" y="8163"/>
                    <a:pt x="15060" y="8163"/>
                    <a:pt x="15060" y="8163"/>
                  </a:cubicBezTo>
                  <a:cubicBezTo>
                    <a:pt x="15261" y="8163"/>
                    <a:pt x="15551" y="8195"/>
                    <a:pt x="15551" y="8244"/>
                  </a:cubicBezTo>
                  <a:lnTo>
                    <a:pt x="15551" y="9036"/>
                  </a:lnTo>
                  <a:close/>
                  <a:moveTo>
                    <a:pt x="15551" y="7948"/>
                  </a:moveTo>
                  <a:cubicBezTo>
                    <a:pt x="15551" y="7981"/>
                    <a:pt x="15261" y="8014"/>
                    <a:pt x="15060" y="8014"/>
                  </a:cubicBezTo>
                  <a:cubicBezTo>
                    <a:pt x="6540" y="8014"/>
                    <a:pt x="6540" y="8014"/>
                    <a:pt x="6540" y="8014"/>
                  </a:cubicBezTo>
                  <a:cubicBezTo>
                    <a:pt x="6244" y="8014"/>
                    <a:pt x="6044" y="7981"/>
                    <a:pt x="6044" y="7948"/>
                  </a:cubicBezTo>
                  <a:cubicBezTo>
                    <a:pt x="6044" y="7157"/>
                    <a:pt x="6044" y="7157"/>
                    <a:pt x="6044" y="7157"/>
                  </a:cubicBezTo>
                  <a:cubicBezTo>
                    <a:pt x="6044" y="7107"/>
                    <a:pt x="6244" y="7074"/>
                    <a:pt x="6540" y="7074"/>
                  </a:cubicBezTo>
                  <a:cubicBezTo>
                    <a:pt x="15060" y="7074"/>
                    <a:pt x="15060" y="7074"/>
                    <a:pt x="15060" y="7074"/>
                  </a:cubicBezTo>
                  <a:cubicBezTo>
                    <a:pt x="15261" y="7074"/>
                    <a:pt x="15551" y="7107"/>
                    <a:pt x="15551" y="7157"/>
                  </a:cubicBezTo>
                  <a:lnTo>
                    <a:pt x="15551" y="7948"/>
                  </a:lnTo>
                  <a:close/>
                  <a:moveTo>
                    <a:pt x="15551" y="6859"/>
                  </a:moveTo>
                  <a:cubicBezTo>
                    <a:pt x="15551" y="6893"/>
                    <a:pt x="15261" y="6925"/>
                    <a:pt x="15060" y="6925"/>
                  </a:cubicBezTo>
                  <a:cubicBezTo>
                    <a:pt x="6540" y="6925"/>
                    <a:pt x="6540" y="6925"/>
                    <a:pt x="6540" y="6925"/>
                  </a:cubicBezTo>
                  <a:cubicBezTo>
                    <a:pt x="6244" y="6925"/>
                    <a:pt x="6044" y="6893"/>
                    <a:pt x="6044" y="6859"/>
                  </a:cubicBezTo>
                  <a:cubicBezTo>
                    <a:pt x="6044" y="6068"/>
                    <a:pt x="6044" y="6068"/>
                    <a:pt x="6044" y="6068"/>
                  </a:cubicBezTo>
                  <a:cubicBezTo>
                    <a:pt x="6044" y="6019"/>
                    <a:pt x="6244" y="5986"/>
                    <a:pt x="6540" y="5986"/>
                  </a:cubicBezTo>
                  <a:cubicBezTo>
                    <a:pt x="15060" y="5986"/>
                    <a:pt x="15060" y="5986"/>
                    <a:pt x="15060" y="5986"/>
                  </a:cubicBezTo>
                  <a:cubicBezTo>
                    <a:pt x="15261" y="5986"/>
                    <a:pt x="15551" y="6019"/>
                    <a:pt x="15551" y="6068"/>
                  </a:cubicBezTo>
                  <a:lnTo>
                    <a:pt x="15551" y="6859"/>
                  </a:lnTo>
                  <a:close/>
                  <a:moveTo>
                    <a:pt x="15551" y="5755"/>
                  </a:moveTo>
                  <a:cubicBezTo>
                    <a:pt x="15551" y="5804"/>
                    <a:pt x="15261" y="5838"/>
                    <a:pt x="15060" y="5838"/>
                  </a:cubicBezTo>
                  <a:cubicBezTo>
                    <a:pt x="6540" y="5838"/>
                    <a:pt x="6540" y="5838"/>
                    <a:pt x="6540" y="5838"/>
                  </a:cubicBezTo>
                  <a:cubicBezTo>
                    <a:pt x="6244" y="5838"/>
                    <a:pt x="6044" y="5804"/>
                    <a:pt x="6044" y="5755"/>
                  </a:cubicBezTo>
                  <a:cubicBezTo>
                    <a:pt x="6044" y="4964"/>
                    <a:pt x="6044" y="4964"/>
                    <a:pt x="6044" y="4964"/>
                  </a:cubicBezTo>
                  <a:cubicBezTo>
                    <a:pt x="6044" y="4931"/>
                    <a:pt x="6244" y="4897"/>
                    <a:pt x="6540" y="4897"/>
                  </a:cubicBezTo>
                  <a:cubicBezTo>
                    <a:pt x="15060" y="4897"/>
                    <a:pt x="15060" y="4897"/>
                    <a:pt x="15060" y="4897"/>
                  </a:cubicBezTo>
                  <a:cubicBezTo>
                    <a:pt x="15261" y="4897"/>
                    <a:pt x="15551" y="4931"/>
                    <a:pt x="15551" y="4964"/>
                  </a:cubicBezTo>
                  <a:lnTo>
                    <a:pt x="15551" y="5755"/>
                  </a:lnTo>
                  <a:close/>
                  <a:moveTo>
                    <a:pt x="15551" y="4667"/>
                  </a:moveTo>
                  <a:cubicBezTo>
                    <a:pt x="15551" y="4716"/>
                    <a:pt x="15261" y="4749"/>
                    <a:pt x="15060" y="4749"/>
                  </a:cubicBezTo>
                  <a:cubicBezTo>
                    <a:pt x="6540" y="4749"/>
                    <a:pt x="6540" y="4749"/>
                    <a:pt x="6540" y="4749"/>
                  </a:cubicBezTo>
                  <a:cubicBezTo>
                    <a:pt x="6244" y="4749"/>
                    <a:pt x="6044" y="4716"/>
                    <a:pt x="6044" y="4667"/>
                  </a:cubicBezTo>
                  <a:cubicBezTo>
                    <a:pt x="6044" y="3875"/>
                    <a:pt x="6044" y="3875"/>
                    <a:pt x="6044" y="3875"/>
                  </a:cubicBezTo>
                  <a:cubicBezTo>
                    <a:pt x="6044" y="3842"/>
                    <a:pt x="6244" y="3809"/>
                    <a:pt x="6540" y="3809"/>
                  </a:cubicBezTo>
                  <a:cubicBezTo>
                    <a:pt x="15060" y="3809"/>
                    <a:pt x="15060" y="3809"/>
                    <a:pt x="15060" y="3809"/>
                  </a:cubicBezTo>
                  <a:cubicBezTo>
                    <a:pt x="15261" y="3809"/>
                    <a:pt x="15551" y="3842"/>
                    <a:pt x="15551" y="3875"/>
                  </a:cubicBezTo>
                  <a:lnTo>
                    <a:pt x="15551" y="4667"/>
                  </a:lnTo>
                  <a:close/>
                  <a:moveTo>
                    <a:pt x="15551" y="3578"/>
                  </a:moveTo>
                  <a:cubicBezTo>
                    <a:pt x="15551" y="3627"/>
                    <a:pt x="15261" y="3661"/>
                    <a:pt x="15060" y="3661"/>
                  </a:cubicBezTo>
                  <a:cubicBezTo>
                    <a:pt x="6540" y="3661"/>
                    <a:pt x="6540" y="3661"/>
                    <a:pt x="6540" y="3661"/>
                  </a:cubicBezTo>
                  <a:cubicBezTo>
                    <a:pt x="6244" y="3661"/>
                    <a:pt x="6044" y="3627"/>
                    <a:pt x="6044" y="3578"/>
                  </a:cubicBezTo>
                  <a:cubicBezTo>
                    <a:pt x="6044" y="3199"/>
                    <a:pt x="6044" y="3199"/>
                    <a:pt x="6044" y="3199"/>
                  </a:cubicBezTo>
                  <a:cubicBezTo>
                    <a:pt x="6044" y="2786"/>
                    <a:pt x="6044" y="2786"/>
                    <a:pt x="6044" y="2786"/>
                  </a:cubicBezTo>
                  <a:cubicBezTo>
                    <a:pt x="6044" y="2754"/>
                    <a:pt x="6244" y="2721"/>
                    <a:pt x="6540" y="2721"/>
                  </a:cubicBezTo>
                  <a:cubicBezTo>
                    <a:pt x="15060" y="2721"/>
                    <a:pt x="15060" y="2721"/>
                    <a:pt x="15060" y="2721"/>
                  </a:cubicBezTo>
                  <a:cubicBezTo>
                    <a:pt x="15261" y="2721"/>
                    <a:pt x="15551" y="2754"/>
                    <a:pt x="15551" y="2786"/>
                  </a:cubicBezTo>
                  <a:cubicBezTo>
                    <a:pt x="15551" y="3199"/>
                    <a:pt x="15551" y="3199"/>
                    <a:pt x="15551" y="3199"/>
                  </a:cubicBezTo>
                  <a:lnTo>
                    <a:pt x="15551" y="3578"/>
                  </a:lnTo>
                  <a:close/>
                </a:path>
              </a:pathLst>
            </a:custGeom>
            <a:solidFill>
              <a:srgbClr val="010101"/>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416" name="形状"/>
            <p:cNvSpPr/>
            <p:nvPr/>
          </p:nvSpPr>
          <p:spPr>
            <a:xfrm>
              <a:off x="272381" y="1127150"/>
              <a:ext cx="1243485" cy="2611432"/>
            </a:xfrm>
            <a:custGeom>
              <a:avLst/>
              <a:gdLst/>
              <a:ahLst/>
              <a:cxnLst>
                <a:cxn ang="0">
                  <a:pos x="wd2" y="hd2"/>
                </a:cxn>
                <a:cxn ang="5400000">
                  <a:pos x="wd2" y="hd2"/>
                </a:cxn>
                <a:cxn ang="10800000">
                  <a:pos x="wd2" y="hd2"/>
                </a:cxn>
                <a:cxn ang="16200000">
                  <a:pos x="wd2" y="hd2"/>
                </a:cxn>
              </a:cxnLst>
              <a:rect l="0" t="0" r="r" b="b"/>
              <a:pathLst>
                <a:path w="21164" h="21550" fill="norm" stroke="1" extrusionOk="0">
                  <a:moveTo>
                    <a:pt x="19430" y="5733"/>
                  </a:moveTo>
                  <a:cubicBezTo>
                    <a:pt x="18587" y="5597"/>
                    <a:pt x="17744" y="5700"/>
                    <a:pt x="17113" y="5903"/>
                  </a:cubicBezTo>
                  <a:cubicBezTo>
                    <a:pt x="7018" y="189"/>
                    <a:pt x="7018" y="189"/>
                    <a:pt x="7018" y="189"/>
                  </a:cubicBezTo>
                  <a:cubicBezTo>
                    <a:pt x="6597" y="-50"/>
                    <a:pt x="5824" y="-50"/>
                    <a:pt x="5336" y="120"/>
                  </a:cubicBezTo>
                  <a:cubicBezTo>
                    <a:pt x="4914" y="325"/>
                    <a:pt x="4843" y="699"/>
                    <a:pt x="5265" y="938"/>
                  </a:cubicBezTo>
                  <a:cubicBezTo>
                    <a:pt x="14800" y="6312"/>
                    <a:pt x="14800" y="6312"/>
                    <a:pt x="14800" y="6312"/>
                  </a:cubicBezTo>
                  <a:cubicBezTo>
                    <a:pt x="10312" y="5767"/>
                    <a:pt x="10312" y="5767"/>
                    <a:pt x="10312" y="5767"/>
                  </a:cubicBezTo>
                  <a:cubicBezTo>
                    <a:pt x="6597" y="3012"/>
                    <a:pt x="6597" y="3012"/>
                    <a:pt x="6597" y="3012"/>
                  </a:cubicBezTo>
                  <a:cubicBezTo>
                    <a:pt x="6246" y="2740"/>
                    <a:pt x="5545" y="2671"/>
                    <a:pt x="4981" y="2842"/>
                  </a:cubicBezTo>
                  <a:cubicBezTo>
                    <a:pt x="4422" y="3012"/>
                    <a:pt x="4284" y="3352"/>
                    <a:pt x="4634" y="3623"/>
                  </a:cubicBezTo>
                  <a:cubicBezTo>
                    <a:pt x="8630" y="6549"/>
                    <a:pt x="8630" y="6549"/>
                    <a:pt x="8630" y="6549"/>
                  </a:cubicBezTo>
                  <a:cubicBezTo>
                    <a:pt x="8771" y="6687"/>
                    <a:pt x="8984" y="6754"/>
                    <a:pt x="9264" y="6788"/>
                  </a:cubicBezTo>
                  <a:cubicBezTo>
                    <a:pt x="15502" y="7537"/>
                    <a:pt x="15502" y="7537"/>
                    <a:pt x="15502" y="7537"/>
                  </a:cubicBezTo>
                  <a:cubicBezTo>
                    <a:pt x="13047" y="11107"/>
                    <a:pt x="13047" y="11107"/>
                    <a:pt x="13047" y="11107"/>
                  </a:cubicBezTo>
                  <a:cubicBezTo>
                    <a:pt x="7227" y="9510"/>
                    <a:pt x="7227" y="9510"/>
                    <a:pt x="7227" y="9510"/>
                  </a:cubicBezTo>
                  <a:cubicBezTo>
                    <a:pt x="6667" y="9339"/>
                    <a:pt x="5966" y="9441"/>
                    <a:pt x="5615" y="9680"/>
                  </a:cubicBezTo>
                  <a:cubicBezTo>
                    <a:pt x="214" y="13420"/>
                    <a:pt x="214" y="13420"/>
                    <a:pt x="214" y="13420"/>
                  </a:cubicBezTo>
                  <a:cubicBezTo>
                    <a:pt x="-137" y="13691"/>
                    <a:pt x="-66" y="14066"/>
                    <a:pt x="494" y="14270"/>
                  </a:cubicBezTo>
                  <a:cubicBezTo>
                    <a:pt x="1057" y="14440"/>
                    <a:pt x="1829" y="14408"/>
                    <a:pt x="2250" y="14135"/>
                  </a:cubicBezTo>
                  <a:cubicBezTo>
                    <a:pt x="6947" y="10802"/>
                    <a:pt x="6947" y="10802"/>
                    <a:pt x="6947" y="10802"/>
                  </a:cubicBezTo>
                  <a:cubicBezTo>
                    <a:pt x="12275" y="12265"/>
                    <a:pt x="12275" y="12265"/>
                    <a:pt x="12275" y="12265"/>
                  </a:cubicBezTo>
                  <a:cubicBezTo>
                    <a:pt x="12204" y="12401"/>
                    <a:pt x="12204" y="12401"/>
                    <a:pt x="12204" y="12401"/>
                  </a:cubicBezTo>
                  <a:cubicBezTo>
                    <a:pt x="11928" y="12741"/>
                    <a:pt x="12066" y="13114"/>
                    <a:pt x="12416" y="13386"/>
                  </a:cubicBezTo>
                  <a:cubicBezTo>
                    <a:pt x="4213" y="20667"/>
                    <a:pt x="4213" y="20667"/>
                    <a:pt x="4213" y="20667"/>
                  </a:cubicBezTo>
                  <a:cubicBezTo>
                    <a:pt x="3862" y="20938"/>
                    <a:pt x="4071" y="21313"/>
                    <a:pt x="4702" y="21449"/>
                  </a:cubicBezTo>
                  <a:cubicBezTo>
                    <a:pt x="4914" y="21517"/>
                    <a:pt x="5123" y="21550"/>
                    <a:pt x="5265" y="21550"/>
                  </a:cubicBezTo>
                  <a:cubicBezTo>
                    <a:pt x="5754" y="21550"/>
                    <a:pt x="6179" y="21414"/>
                    <a:pt x="6384" y="21212"/>
                  </a:cubicBezTo>
                  <a:cubicBezTo>
                    <a:pt x="14517" y="13997"/>
                    <a:pt x="14517" y="13997"/>
                    <a:pt x="14517" y="13997"/>
                  </a:cubicBezTo>
                  <a:cubicBezTo>
                    <a:pt x="14517" y="13997"/>
                    <a:pt x="14517" y="13997"/>
                    <a:pt x="14591" y="13997"/>
                  </a:cubicBezTo>
                  <a:cubicBezTo>
                    <a:pt x="15640" y="13997"/>
                    <a:pt x="16624" y="13691"/>
                    <a:pt x="16972" y="13183"/>
                  </a:cubicBezTo>
                  <a:cubicBezTo>
                    <a:pt x="21041" y="7298"/>
                    <a:pt x="21041" y="7298"/>
                    <a:pt x="21041" y="7298"/>
                  </a:cubicBezTo>
                  <a:cubicBezTo>
                    <a:pt x="21463" y="6652"/>
                    <a:pt x="20762" y="5938"/>
                    <a:pt x="19430" y="5733"/>
                  </a:cubicBezTo>
                </a:path>
              </a:pathLst>
            </a:custGeom>
            <a:solidFill>
              <a:srgbClr val="7F7F7F"/>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417" name="形状"/>
            <p:cNvSpPr/>
            <p:nvPr/>
          </p:nvSpPr>
          <p:spPr>
            <a:xfrm>
              <a:off x="1034356" y="1239736"/>
              <a:ext cx="868346" cy="683304"/>
            </a:xfrm>
            <a:custGeom>
              <a:avLst/>
              <a:gdLst/>
              <a:ahLst/>
              <a:cxnLst>
                <a:cxn ang="0">
                  <a:pos x="wd2" y="hd2"/>
                </a:cxn>
                <a:cxn ang="5400000">
                  <a:pos x="wd2" y="hd2"/>
                </a:cxn>
                <a:cxn ang="10800000">
                  <a:pos x="wd2" y="hd2"/>
                </a:cxn>
                <a:cxn ang="16200000">
                  <a:pos x="wd2" y="hd2"/>
                </a:cxn>
              </a:cxnLst>
              <a:rect l="0" t="0" r="r" b="b"/>
              <a:pathLst>
                <a:path w="20774" h="15625" fill="norm" stroke="1" extrusionOk="0">
                  <a:moveTo>
                    <a:pt x="6805" y="2948"/>
                  </a:moveTo>
                  <a:cubicBezTo>
                    <a:pt x="6904" y="2948"/>
                    <a:pt x="6904" y="2948"/>
                    <a:pt x="6904" y="2948"/>
                  </a:cubicBezTo>
                  <a:cubicBezTo>
                    <a:pt x="7004" y="2763"/>
                    <a:pt x="7198" y="2572"/>
                    <a:pt x="7298" y="2381"/>
                  </a:cubicBezTo>
                  <a:cubicBezTo>
                    <a:pt x="10058" y="-543"/>
                    <a:pt x="14696" y="-824"/>
                    <a:pt x="17754" y="1815"/>
                  </a:cubicBezTo>
                  <a:cubicBezTo>
                    <a:pt x="21500" y="5115"/>
                    <a:pt x="21600" y="9359"/>
                    <a:pt x="18940" y="12284"/>
                  </a:cubicBezTo>
                  <a:cubicBezTo>
                    <a:pt x="11049" y="20776"/>
                    <a:pt x="0" y="10398"/>
                    <a:pt x="0" y="10398"/>
                  </a:cubicBezTo>
                  <a:cubicBezTo>
                    <a:pt x="3059" y="7002"/>
                    <a:pt x="3059" y="7002"/>
                    <a:pt x="3059" y="7002"/>
                  </a:cubicBezTo>
                  <a:cubicBezTo>
                    <a:pt x="887" y="5211"/>
                    <a:pt x="887" y="5211"/>
                    <a:pt x="887" y="5211"/>
                  </a:cubicBezTo>
                  <a:lnTo>
                    <a:pt x="6805" y="2948"/>
                  </a:lnTo>
                </a:path>
              </a:pathLst>
            </a:custGeom>
            <a:solidFill>
              <a:srgbClr val="F7C586"/>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418" name="形状"/>
            <p:cNvSpPr/>
            <p:nvPr/>
          </p:nvSpPr>
          <p:spPr>
            <a:xfrm>
              <a:off x="1450610" y="1079767"/>
              <a:ext cx="497059" cy="898682"/>
            </a:xfrm>
            <a:custGeom>
              <a:avLst/>
              <a:gdLst/>
              <a:ahLst/>
              <a:cxnLst>
                <a:cxn ang="0">
                  <a:pos x="wd2" y="hd2"/>
                </a:cxn>
                <a:cxn ang="5400000">
                  <a:pos x="wd2" y="hd2"/>
                </a:cxn>
                <a:cxn ang="10800000">
                  <a:pos x="wd2" y="hd2"/>
                </a:cxn>
                <a:cxn ang="16200000">
                  <a:pos x="wd2" y="hd2"/>
                </a:cxn>
              </a:cxnLst>
              <a:rect l="0" t="0" r="r" b="b"/>
              <a:pathLst>
                <a:path w="18342" h="21600" fill="norm" stroke="1" extrusionOk="0">
                  <a:moveTo>
                    <a:pt x="2735" y="11596"/>
                  </a:moveTo>
                  <a:cubicBezTo>
                    <a:pt x="2735" y="11596"/>
                    <a:pt x="9128" y="8523"/>
                    <a:pt x="5171" y="6141"/>
                  </a:cubicBezTo>
                  <a:cubicBezTo>
                    <a:pt x="1060" y="3869"/>
                    <a:pt x="-154" y="2672"/>
                    <a:pt x="2428" y="0"/>
                  </a:cubicBezTo>
                  <a:cubicBezTo>
                    <a:pt x="2428" y="0"/>
                    <a:pt x="3350" y="1386"/>
                    <a:pt x="7607" y="2973"/>
                  </a:cubicBezTo>
                  <a:cubicBezTo>
                    <a:pt x="11864" y="4459"/>
                    <a:pt x="21446" y="8523"/>
                    <a:pt x="17343" y="15259"/>
                  </a:cubicBezTo>
                  <a:cubicBezTo>
                    <a:pt x="17343" y="15259"/>
                    <a:pt x="14607" y="19818"/>
                    <a:pt x="3496" y="21600"/>
                  </a:cubicBezTo>
                  <a:cubicBezTo>
                    <a:pt x="3496" y="21600"/>
                    <a:pt x="760" y="17441"/>
                    <a:pt x="5017" y="15955"/>
                  </a:cubicBezTo>
                  <a:cubicBezTo>
                    <a:pt x="8521" y="14669"/>
                    <a:pt x="9274" y="12982"/>
                    <a:pt x="7453" y="12587"/>
                  </a:cubicBezTo>
                  <a:cubicBezTo>
                    <a:pt x="5325" y="12091"/>
                    <a:pt x="2735" y="14073"/>
                    <a:pt x="2735" y="14073"/>
                  </a:cubicBezTo>
                  <a:cubicBezTo>
                    <a:pt x="0" y="12882"/>
                    <a:pt x="0" y="12882"/>
                    <a:pt x="0" y="12882"/>
                  </a:cubicBezTo>
                  <a:lnTo>
                    <a:pt x="2735" y="11596"/>
                  </a:lnTo>
                </a:path>
              </a:pathLst>
            </a:custGeom>
            <a:solidFill>
              <a:srgbClr val="010101"/>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419" name="形状"/>
            <p:cNvSpPr/>
            <p:nvPr/>
          </p:nvSpPr>
          <p:spPr>
            <a:xfrm>
              <a:off x="1329729" y="1441368"/>
              <a:ext cx="51091" cy="51113"/>
            </a:xfrm>
            <a:custGeom>
              <a:avLst/>
              <a:gdLst/>
              <a:ahLst/>
              <a:cxnLst>
                <a:cxn ang="0">
                  <a:pos x="wd2" y="hd2"/>
                </a:cxn>
                <a:cxn ang="5400000">
                  <a:pos x="wd2" y="hd2"/>
                </a:cxn>
                <a:cxn ang="10800000">
                  <a:pos x="wd2" y="hd2"/>
                </a:cxn>
                <a:cxn ang="16200000">
                  <a:pos x="wd2" y="hd2"/>
                </a:cxn>
              </a:cxnLst>
              <a:rect l="0" t="0" r="r" b="b"/>
              <a:pathLst>
                <a:path w="19154" h="19154" fill="norm" stroke="1" extrusionOk="0">
                  <a:moveTo>
                    <a:pt x="5186" y="586"/>
                  </a:moveTo>
                  <a:cubicBezTo>
                    <a:pt x="586" y="3627"/>
                    <a:pt x="-974" y="9787"/>
                    <a:pt x="586" y="14466"/>
                  </a:cubicBezTo>
                  <a:cubicBezTo>
                    <a:pt x="3627" y="19066"/>
                    <a:pt x="9787" y="20626"/>
                    <a:pt x="14466" y="17585"/>
                  </a:cubicBezTo>
                  <a:cubicBezTo>
                    <a:pt x="19066" y="15947"/>
                    <a:pt x="20626" y="9787"/>
                    <a:pt x="17585" y="5186"/>
                  </a:cubicBezTo>
                  <a:cubicBezTo>
                    <a:pt x="14466" y="586"/>
                    <a:pt x="9787" y="-974"/>
                    <a:pt x="5186" y="586"/>
                  </a:cubicBezTo>
                </a:path>
              </a:pathLst>
            </a:custGeom>
            <a:solidFill>
              <a:srgbClr val="010101"/>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420" name="形状"/>
            <p:cNvSpPr/>
            <p:nvPr/>
          </p:nvSpPr>
          <p:spPr>
            <a:xfrm>
              <a:off x="1348689" y="1381972"/>
              <a:ext cx="91543" cy="93195"/>
            </a:xfrm>
            <a:custGeom>
              <a:avLst/>
              <a:gdLst/>
              <a:ahLst/>
              <a:cxnLst>
                <a:cxn ang="0">
                  <a:pos x="wd2" y="hd2"/>
                </a:cxn>
                <a:cxn ang="5400000">
                  <a:pos x="wd2" y="hd2"/>
                </a:cxn>
                <a:cxn ang="10800000">
                  <a:pos x="wd2" y="hd2"/>
                </a:cxn>
                <a:cxn ang="16200000">
                  <a:pos x="wd2" y="hd2"/>
                </a:cxn>
              </a:cxnLst>
              <a:rect l="0" t="0" r="r" b="b"/>
              <a:pathLst>
                <a:path w="20961" h="21126" fill="norm" stroke="1" extrusionOk="0">
                  <a:moveTo>
                    <a:pt x="1538" y="710"/>
                  </a:moveTo>
                  <a:cubicBezTo>
                    <a:pt x="-313" y="1658"/>
                    <a:pt x="-313" y="3552"/>
                    <a:pt x="589" y="4452"/>
                  </a:cubicBezTo>
                  <a:cubicBezTo>
                    <a:pt x="15638" y="20416"/>
                    <a:pt x="15638" y="20416"/>
                    <a:pt x="15638" y="20416"/>
                  </a:cubicBezTo>
                  <a:cubicBezTo>
                    <a:pt x="17537" y="21363"/>
                    <a:pt x="18486" y="21363"/>
                    <a:pt x="19388" y="20416"/>
                  </a:cubicBezTo>
                  <a:cubicBezTo>
                    <a:pt x="21287" y="18521"/>
                    <a:pt x="21287" y="17621"/>
                    <a:pt x="20338" y="16674"/>
                  </a:cubicBezTo>
                  <a:cubicBezTo>
                    <a:pt x="5289" y="710"/>
                    <a:pt x="5289" y="710"/>
                    <a:pt x="5289" y="710"/>
                  </a:cubicBezTo>
                  <a:cubicBezTo>
                    <a:pt x="3437" y="-237"/>
                    <a:pt x="2488" y="-237"/>
                    <a:pt x="1538" y="710"/>
                  </a:cubicBezTo>
                </a:path>
              </a:pathLst>
            </a:custGeom>
            <a:solidFill>
              <a:srgbClr val="010101"/>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sp>
          <p:nvSpPr>
            <p:cNvPr id="421" name="形状"/>
            <p:cNvSpPr/>
            <p:nvPr/>
          </p:nvSpPr>
          <p:spPr>
            <a:xfrm>
              <a:off x="1125220" y="1566399"/>
              <a:ext cx="127369" cy="7875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18162"/>
                  </a:moveTo>
                  <a:cubicBezTo>
                    <a:pt x="21600" y="17016"/>
                    <a:pt x="20932" y="14782"/>
                    <a:pt x="19524" y="14782"/>
                  </a:cubicBezTo>
                  <a:cubicBezTo>
                    <a:pt x="11152" y="11402"/>
                    <a:pt x="5593" y="3438"/>
                    <a:pt x="3518" y="0"/>
                  </a:cubicBezTo>
                  <a:cubicBezTo>
                    <a:pt x="0" y="5729"/>
                    <a:pt x="0" y="5729"/>
                    <a:pt x="0" y="5729"/>
                  </a:cubicBezTo>
                  <a:cubicBezTo>
                    <a:pt x="739" y="6818"/>
                    <a:pt x="1407" y="6818"/>
                    <a:pt x="1407" y="7964"/>
                  </a:cubicBezTo>
                  <a:cubicBezTo>
                    <a:pt x="4890" y="12490"/>
                    <a:pt x="10448" y="19308"/>
                    <a:pt x="18821" y="21600"/>
                  </a:cubicBezTo>
                  <a:cubicBezTo>
                    <a:pt x="20228" y="21600"/>
                    <a:pt x="21600" y="20454"/>
                    <a:pt x="21600" y="18162"/>
                  </a:cubicBezTo>
                </a:path>
              </a:pathLst>
            </a:custGeom>
            <a:solidFill>
              <a:srgbClr val="010101"/>
            </a:solidFill>
            <a:ln w="12700" cap="flat">
              <a:noFill/>
              <a:miter lim="400000"/>
            </a:ln>
            <a:effectLst/>
          </p:spPr>
          <p:txBody>
            <a:bodyPr wrap="square" lIns="45718" tIns="45718" rIns="45718" bIns="45718" numCol="1" anchor="ctr">
              <a:noAutofit/>
            </a:bodyPr>
            <a:lstStyle/>
            <a:p>
              <a:pPr>
                <a:defRPr>
                  <a:latin typeface="Arial"/>
                  <a:ea typeface="Arial"/>
                  <a:cs typeface="Arial"/>
                  <a:sym typeface="Arial"/>
                </a:defRPr>
              </a:pPr>
            </a:p>
          </p:txBody>
        </p:sp>
      </p:grpSp>
      <p:sp>
        <p:nvSpPr>
          <p:cNvPr id="423" name="集团2017年网络工作报告及各项文件中提出了指导自主研发工作的“五个一”战略。"/>
          <p:cNvSpPr txBox="1"/>
          <p:nvPr/>
        </p:nvSpPr>
        <p:spPr>
          <a:xfrm>
            <a:off x="199327" y="788441"/>
            <a:ext cx="8858307" cy="867966"/>
          </a:xfrm>
          <a:prstGeom prst="rect">
            <a:avLst/>
          </a:prstGeom>
          <a:ln w="12700">
            <a:miter lim="400000"/>
          </a:ln>
          <a:extLst>
            <a:ext uri="{C572A759-6A51-4108-AA02-DFA0A04FC94B}">
              <ma14:wrappingTextBoxFlag xmlns:ma14="http://schemas.microsoft.com/office/mac/drawingml/2011/main" val="1"/>
            </a:ext>
          </a:extLst>
        </p:spPr>
        <p:txBody>
          <a:bodyPr lIns="45718" tIns="45718" rIns="45718" bIns="45718">
            <a:spAutoFit/>
          </a:bodyPr>
          <a:lstStyle>
            <a:lvl1pPr marL="245109" indent="-245109" defTabSz="321309">
              <a:spcBef>
                <a:spcPts val="2300"/>
              </a:spcBef>
              <a:buClr>
                <a:srgbClr val="9A958E"/>
              </a:buClr>
              <a:buSzPct val="75000"/>
              <a:buChar char="•"/>
              <a:defRPr spc="44" sz="2200">
                <a:solidFill>
                  <a:srgbClr val="5B5854"/>
                </a:solidFill>
                <a:latin typeface="Avenir Roman"/>
                <a:ea typeface="Avenir Roman"/>
                <a:cs typeface="Avenir Roman"/>
                <a:sym typeface="Avenir Roman"/>
              </a:defRPr>
            </a:lvl1pPr>
          </a:lstStyle>
          <a:p>
            <a:pPr/>
            <a:r>
              <a:t>集团2017年网络工作报告及各项文件中提出了指导自主研发工作的“五个一”战略。</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和”品牌PPT模板">
  <a:themeElements>
    <a:clrScheme name="“和”品牌PPT模板">
      <a:dk1>
        <a:srgbClr val="000000"/>
      </a:dk1>
      <a:lt1>
        <a:srgbClr val="FFFFFF"/>
      </a:lt1>
      <a:dk2>
        <a:srgbClr val="A7A7A7"/>
      </a:dk2>
      <a:lt2>
        <a:srgbClr val="535353"/>
      </a:lt2>
      <a:accent1>
        <a:srgbClr val="00A4DE"/>
      </a:accent1>
      <a:accent2>
        <a:srgbClr val="F34B9F"/>
      </a:accent2>
      <a:accent3>
        <a:srgbClr val="9BBB59"/>
      </a:accent3>
      <a:accent4>
        <a:srgbClr val="8064A2"/>
      </a:accent4>
      <a:accent5>
        <a:srgbClr val="4BACC6"/>
      </a:accent5>
      <a:accent6>
        <a:srgbClr val="F79646"/>
      </a:accent6>
      <a:hlink>
        <a:srgbClr val="0000FF"/>
      </a:hlink>
      <a:folHlink>
        <a:srgbClr val="FF00FF"/>
      </a:folHlink>
    </a:clrScheme>
    <a:fontScheme name="“和”品牌PPT模板">
      <a:majorFont>
        <a:latin typeface="Helvetica"/>
        <a:ea typeface="Helvetica"/>
        <a:cs typeface="Helvetica"/>
      </a:majorFont>
      <a:minorFont>
        <a:latin typeface="Calibri"/>
        <a:ea typeface="Calibri"/>
        <a:cs typeface="Calibri"/>
      </a:minorFont>
    </a:fontScheme>
    <a:fmtScheme name="“和”品牌PPT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和”品牌PPT模板">
  <a:themeElements>
    <a:clrScheme name="“和”品牌PPT模板">
      <a:dk1>
        <a:srgbClr val="000000"/>
      </a:dk1>
      <a:lt1>
        <a:srgbClr val="FFFFFF"/>
      </a:lt1>
      <a:dk2>
        <a:srgbClr val="A7A7A7"/>
      </a:dk2>
      <a:lt2>
        <a:srgbClr val="535353"/>
      </a:lt2>
      <a:accent1>
        <a:srgbClr val="00A4DE"/>
      </a:accent1>
      <a:accent2>
        <a:srgbClr val="F34B9F"/>
      </a:accent2>
      <a:accent3>
        <a:srgbClr val="9BBB59"/>
      </a:accent3>
      <a:accent4>
        <a:srgbClr val="8064A2"/>
      </a:accent4>
      <a:accent5>
        <a:srgbClr val="4BACC6"/>
      </a:accent5>
      <a:accent6>
        <a:srgbClr val="F79646"/>
      </a:accent6>
      <a:hlink>
        <a:srgbClr val="0000FF"/>
      </a:hlink>
      <a:folHlink>
        <a:srgbClr val="FF00FF"/>
      </a:folHlink>
    </a:clrScheme>
    <a:fontScheme name="“和”品牌PPT模板">
      <a:majorFont>
        <a:latin typeface="Helvetica"/>
        <a:ea typeface="Helvetica"/>
        <a:cs typeface="Helvetica"/>
      </a:majorFont>
      <a:minorFont>
        <a:latin typeface="Calibri"/>
        <a:ea typeface="Calibri"/>
        <a:cs typeface="Calibri"/>
      </a:minorFont>
    </a:fontScheme>
    <a:fmtScheme name="“和”品牌PPT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